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34"/>
  </p:notesMasterIdLst>
  <p:sldIdLst>
    <p:sldId id="256" r:id="rId3"/>
    <p:sldId id="264" r:id="rId4"/>
    <p:sldId id="267" r:id="rId5"/>
    <p:sldId id="269" r:id="rId6"/>
    <p:sldId id="266" r:id="rId7"/>
    <p:sldId id="271" r:id="rId8"/>
    <p:sldId id="270" r:id="rId9"/>
    <p:sldId id="278" r:id="rId10"/>
    <p:sldId id="262" r:id="rId11"/>
    <p:sldId id="279" r:id="rId12"/>
    <p:sldId id="297" r:id="rId13"/>
    <p:sldId id="261" r:id="rId14"/>
    <p:sldId id="280" r:id="rId15"/>
    <p:sldId id="296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2" r:id="rId25"/>
    <p:sldId id="294" r:id="rId26"/>
    <p:sldId id="298" r:id="rId27"/>
    <p:sldId id="300" r:id="rId28"/>
    <p:sldId id="281" r:id="rId29"/>
    <p:sldId id="282" r:id="rId30"/>
    <p:sldId id="291" r:id="rId31"/>
    <p:sldId id="293" r:id="rId32"/>
    <p:sldId id="295" r:id="rId33"/>
  </p:sldIdLst>
  <p:sldSz cx="12192000" cy="6858000"/>
  <p:notesSz cx="6858000" cy="9144000"/>
  <p:embeddedFontLs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Lucida Calligraphy" panose="03010101010101010101" pitchFamily="66" charset="77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747775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9" roundtripDataSignature="AMtx7mj4T1JRTEZGfZoZdOC0xNAksZWB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07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0D78886-B61C-4AF1-8FB4-8F5C89FC3D46}">
  <a:tblStyle styleId="{50D78886-B61C-4AF1-8FB4-8F5C89FC3D4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62" autoAdjust="0"/>
    <p:restoredTop sz="94694"/>
  </p:normalViewPr>
  <p:slideViewPr>
    <p:cSldViewPr snapToGrid="0">
      <p:cViewPr varScale="1">
        <p:scale>
          <a:sx n="107" d="100"/>
          <a:sy n="107" d="100"/>
        </p:scale>
        <p:origin x="760" y="472"/>
      </p:cViewPr>
      <p:guideLst>
        <p:guide orient="horz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12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12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19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12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8" Type="http://schemas.openxmlformats.org/officeDocument/2006/relationships/slide" Target="slides/slide6.xml"/><Relationship Id="rId12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gradFill>
          <a:gsLst>
            <a:gs pos="0">
              <a:srgbClr val="B1DDFF"/>
            </a:gs>
            <a:gs pos="100000">
              <a:srgbClr val="CBE8F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 amt="12000"/>
            </a:blip>
            <a:tile tx="-368300" ty="203200" sx="63997" sy="63997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05"/>
          <p:cNvSpPr/>
          <p:nvPr/>
        </p:nvSpPr>
        <p:spPr>
          <a:xfrm>
            <a:off x="1307870" y="1267730"/>
            <a:ext cx="9576300" cy="43080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algn="ctr" rotWithShape="0">
              <a:srgbClr val="000000">
                <a:alpha val="6549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05"/>
          <p:cNvSpPr/>
          <p:nvPr/>
        </p:nvSpPr>
        <p:spPr>
          <a:xfrm>
            <a:off x="1447801" y="1411615"/>
            <a:ext cx="9296400" cy="4034700"/>
          </a:xfrm>
          <a:prstGeom prst="rect">
            <a:avLst/>
          </a:prstGeom>
          <a:noFill/>
          <a:ln w="9525" cap="sq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05"/>
          <p:cNvSpPr/>
          <p:nvPr/>
        </p:nvSpPr>
        <p:spPr>
          <a:xfrm>
            <a:off x="5135880" y="1267730"/>
            <a:ext cx="1920300" cy="73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oogle Shape;22;p105"/>
          <p:cNvGrpSpPr/>
          <p:nvPr/>
        </p:nvGrpSpPr>
        <p:grpSpPr>
          <a:xfrm>
            <a:off x="5250113" y="1267730"/>
            <a:ext cx="1691620" cy="645295"/>
            <a:chOff x="5318306" y="1386268"/>
            <a:chExt cx="1567331" cy="645295"/>
          </a:xfrm>
        </p:grpSpPr>
        <p:cxnSp>
          <p:nvCxnSpPr>
            <p:cNvPr id="23" name="Google Shape;23;p105"/>
            <p:cNvCxnSpPr/>
            <p:nvPr/>
          </p:nvCxnSpPr>
          <p:spPr>
            <a:xfrm>
              <a:off x="5318306" y="1386268"/>
              <a:ext cx="0" cy="64020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DBE0F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" name="Google Shape;24;p105"/>
            <p:cNvCxnSpPr/>
            <p:nvPr/>
          </p:nvCxnSpPr>
          <p:spPr>
            <a:xfrm>
              <a:off x="6885637" y="1386268"/>
              <a:ext cx="0" cy="64020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DBE0F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" name="Google Shape;25;p105"/>
            <p:cNvCxnSpPr/>
            <p:nvPr/>
          </p:nvCxnSpPr>
          <p:spPr>
            <a:xfrm>
              <a:off x="5318306" y="2031563"/>
              <a:ext cx="1567200" cy="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DBE0F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6" name="Google Shape;26;p105"/>
          <p:cNvSpPr txBox="1">
            <a:spLocks noGrp="1"/>
          </p:cNvSpPr>
          <p:nvPr>
            <p:ph type="ctrTitle"/>
          </p:nvPr>
        </p:nvSpPr>
        <p:spPr>
          <a:xfrm>
            <a:off x="1561708" y="2091263"/>
            <a:ext cx="90687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Gothic"/>
              <a:buNone/>
              <a:defRPr sz="72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5"/>
          <p:cNvSpPr txBox="1">
            <a:spLocks noGrp="1"/>
          </p:cNvSpPr>
          <p:nvPr>
            <p:ph type="subTitle" idx="1"/>
          </p:nvPr>
        </p:nvSpPr>
        <p:spPr>
          <a:xfrm>
            <a:off x="1562100" y="4682062"/>
            <a:ext cx="907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105"/>
          <p:cNvSpPr txBox="1">
            <a:spLocks noGrp="1"/>
          </p:cNvSpPr>
          <p:nvPr>
            <p:ph type="dt" idx="10"/>
          </p:nvPr>
        </p:nvSpPr>
        <p:spPr>
          <a:xfrm>
            <a:off x="5318760" y="1341255"/>
            <a:ext cx="15546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5"/>
          <p:cNvSpPr txBox="1">
            <a:spLocks noGrp="1"/>
          </p:cNvSpPr>
          <p:nvPr>
            <p:ph type="ftr" idx="11"/>
          </p:nvPr>
        </p:nvSpPr>
        <p:spPr>
          <a:xfrm>
            <a:off x="1453896" y="5212080"/>
            <a:ext cx="5905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5"/>
          <p:cNvSpPr txBox="1">
            <a:spLocks noGrp="1"/>
          </p:cNvSpPr>
          <p:nvPr>
            <p:ph type="sldNum" idx="12"/>
          </p:nvPr>
        </p:nvSpPr>
        <p:spPr>
          <a:xfrm>
            <a:off x="8606919" y="5212080"/>
            <a:ext cx="211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0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0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10"/>
          <p:cNvSpPr txBox="1">
            <a:spLocks noGrp="1"/>
          </p:cNvSpPr>
          <p:nvPr>
            <p:ph type="dt" idx="10"/>
          </p:nvPr>
        </p:nvSpPr>
        <p:spPr>
          <a:xfrm>
            <a:off x="389464" y="6214535"/>
            <a:ext cx="2743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0"/>
          <p:cNvSpPr txBox="1">
            <a:spLocks noGrp="1"/>
          </p:cNvSpPr>
          <p:nvPr>
            <p:ph type="ftr" idx="11"/>
          </p:nvPr>
        </p:nvSpPr>
        <p:spPr>
          <a:xfrm>
            <a:off x="3489960" y="6214535"/>
            <a:ext cx="5212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0"/>
          <p:cNvSpPr txBox="1">
            <a:spLocks noGrp="1"/>
          </p:cNvSpPr>
          <p:nvPr>
            <p:ph type="sldNum" idx="12"/>
          </p:nvPr>
        </p:nvSpPr>
        <p:spPr>
          <a:xfrm>
            <a:off x="10314667" y="6214535"/>
            <a:ext cx="14631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" name="Google Shape;37;p110"/>
          <p:cNvPicPr preferRelativeResize="0"/>
          <p:nvPr/>
        </p:nvPicPr>
        <p:blipFill rotWithShape="1">
          <a:blip r:embed="rId2">
            <a:alphaModFix/>
          </a:blip>
          <a:srcRect r="69905"/>
          <a:stretch/>
        </p:blipFill>
        <p:spPr>
          <a:xfrm>
            <a:off x="10585343" y="5426242"/>
            <a:ext cx="1175529" cy="1174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6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6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06"/>
          <p:cNvSpPr txBox="1">
            <a:spLocks noGrp="1"/>
          </p:cNvSpPr>
          <p:nvPr>
            <p:ph type="dt" idx="10"/>
          </p:nvPr>
        </p:nvSpPr>
        <p:spPr>
          <a:xfrm>
            <a:off x="389464" y="6214535"/>
            <a:ext cx="2743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6"/>
          <p:cNvSpPr txBox="1">
            <a:spLocks noGrp="1"/>
          </p:cNvSpPr>
          <p:nvPr>
            <p:ph type="ftr" idx="11"/>
          </p:nvPr>
        </p:nvSpPr>
        <p:spPr>
          <a:xfrm>
            <a:off x="3489960" y="6214535"/>
            <a:ext cx="5212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6"/>
          <p:cNvSpPr txBox="1">
            <a:spLocks noGrp="1"/>
          </p:cNvSpPr>
          <p:nvPr>
            <p:ph type="sldNum" idx="12"/>
          </p:nvPr>
        </p:nvSpPr>
        <p:spPr>
          <a:xfrm>
            <a:off x="10314667" y="6214535"/>
            <a:ext cx="14631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" name="Google Shape;52;p106"/>
          <p:cNvPicPr preferRelativeResize="0"/>
          <p:nvPr/>
        </p:nvPicPr>
        <p:blipFill rotWithShape="1">
          <a:blip r:embed="rId2">
            <a:alphaModFix/>
          </a:blip>
          <a:srcRect r="69905"/>
          <a:stretch/>
        </p:blipFill>
        <p:spPr>
          <a:xfrm>
            <a:off x="10585343" y="5426242"/>
            <a:ext cx="1175529" cy="1174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gradFill>
          <a:gsLst>
            <a:gs pos="0">
              <a:srgbClr val="B1DDFF"/>
            </a:gs>
            <a:gs pos="100000">
              <a:srgbClr val="CBE8F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 amt="12000"/>
            </a:blip>
            <a:tile tx="-368300" ty="203200" sx="63997" sy="63997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4"/>
          <p:cNvSpPr/>
          <p:nvPr/>
        </p:nvSpPr>
        <p:spPr>
          <a:xfrm>
            <a:off x="1307870" y="1267730"/>
            <a:ext cx="9576300" cy="43080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algn="ctr" rotWithShape="0">
              <a:srgbClr val="000000">
                <a:alpha val="6549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04"/>
          <p:cNvSpPr/>
          <p:nvPr/>
        </p:nvSpPr>
        <p:spPr>
          <a:xfrm>
            <a:off x="1447801" y="1411615"/>
            <a:ext cx="9296400" cy="4034700"/>
          </a:xfrm>
          <a:prstGeom prst="rect">
            <a:avLst/>
          </a:prstGeom>
          <a:noFill/>
          <a:ln w="9525" cap="sq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04"/>
          <p:cNvSpPr/>
          <p:nvPr/>
        </p:nvSpPr>
        <p:spPr>
          <a:xfrm>
            <a:off x="5135880" y="1267730"/>
            <a:ext cx="1920300" cy="73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Google Shape;110;p104"/>
          <p:cNvGrpSpPr/>
          <p:nvPr/>
        </p:nvGrpSpPr>
        <p:grpSpPr>
          <a:xfrm>
            <a:off x="5250113" y="1267730"/>
            <a:ext cx="1691620" cy="645295"/>
            <a:chOff x="5318306" y="1386268"/>
            <a:chExt cx="1567331" cy="645295"/>
          </a:xfrm>
        </p:grpSpPr>
        <p:cxnSp>
          <p:nvCxnSpPr>
            <p:cNvPr id="111" name="Google Shape;111;p104"/>
            <p:cNvCxnSpPr/>
            <p:nvPr/>
          </p:nvCxnSpPr>
          <p:spPr>
            <a:xfrm>
              <a:off x="5318306" y="1386268"/>
              <a:ext cx="0" cy="64020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DBE0F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2" name="Google Shape;112;p104"/>
            <p:cNvCxnSpPr/>
            <p:nvPr/>
          </p:nvCxnSpPr>
          <p:spPr>
            <a:xfrm>
              <a:off x="6885637" y="1386268"/>
              <a:ext cx="0" cy="64020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DBE0F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3" name="Google Shape;113;p104"/>
            <p:cNvCxnSpPr/>
            <p:nvPr/>
          </p:nvCxnSpPr>
          <p:spPr>
            <a:xfrm>
              <a:off x="5318306" y="2031563"/>
              <a:ext cx="1567200" cy="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DBE0F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4" name="Google Shape;114;p104"/>
          <p:cNvSpPr txBox="1">
            <a:spLocks noGrp="1"/>
          </p:cNvSpPr>
          <p:nvPr>
            <p:ph type="ctrTitle"/>
          </p:nvPr>
        </p:nvSpPr>
        <p:spPr>
          <a:xfrm>
            <a:off x="1561708" y="2091263"/>
            <a:ext cx="90687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Gothic"/>
              <a:buNone/>
              <a:defRPr sz="72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4"/>
          <p:cNvSpPr txBox="1">
            <a:spLocks noGrp="1"/>
          </p:cNvSpPr>
          <p:nvPr>
            <p:ph type="subTitle" idx="1"/>
          </p:nvPr>
        </p:nvSpPr>
        <p:spPr>
          <a:xfrm>
            <a:off x="1562100" y="4682062"/>
            <a:ext cx="907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104"/>
          <p:cNvSpPr txBox="1">
            <a:spLocks noGrp="1"/>
          </p:cNvSpPr>
          <p:nvPr>
            <p:ph type="dt" idx="10"/>
          </p:nvPr>
        </p:nvSpPr>
        <p:spPr>
          <a:xfrm>
            <a:off x="5318760" y="1341255"/>
            <a:ext cx="15546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04"/>
          <p:cNvSpPr txBox="1">
            <a:spLocks noGrp="1"/>
          </p:cNvSpPr>
          <p:nvPr>
            <p:ph type="ftr" idx="11"/>
          </p:nvPr>
        </p:nvSpPr>
        <p:spPr>
          <a:xfrm>
            <a:off x="1453896" y="5212080"/>
            <a:ext cx="5905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4"/>
          <p:cNvSpPr txBox="1">
            <a:spLocks noGrp="1"/>
          </p:cNvSpPr>
          <p:nvPr>
            <p:ph type="sldNum" idx="12"/>
          </p:nvPr>
        </p:nvSpPr>
        <p:spPr>
          <a:xfrm>
            <a:off x="8606919" y="5212080"/>
            <a:ext cx="211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gradFill>
          <a:gsLst>
            <a:gs pos="0">
              <a:srgbClr val="91EBFF"/>
            </a:gs>
            <a:gs pos="100000">
              <a:srgbClr val="CBE8F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 amt="12000"/>
            </a:blip>
            <a:tile tx="-368300" ty="203200" sx="63997" sy="63997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14"/>
          <p:cNvSpPr/>
          <p:nvPr/>
        </p:nvSpPr>
        <p:spPr>
          <a:xfrm>
            <a:off x="1307870" y="1267730"/>
            <a:ext cx="9576300" cy="43080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algn="ctr" rotWithShape="0">
              <a:srgbClr val="000000">
                <a:alpha val="6549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14"/>
          <p:cNvSpPr/>
          <p:nvPr/>
        </p:nvSpPr>
        <p:spPr>
          <a:xfrm>
            <a:off x="1447801" y="1411615"/>
            <a:ext cx="9296400" cy="4034700"/>
          </a:xfrm>
          <a:prstGeom prst="rect">
            <a:avLst/>
          </a:prstGeom>
          <a:noFill/>
          <a:ln w="9525" cap="sq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14"/>
          <p:cNvSpPr/>
          <p:nvPr/>
        </p:nvSpPr>
        <p:spPr>
          <a:xfrm>
            <a:off x="5135880" y="1267730"/>
            <a:ext cx="1920300" cy="73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" name="Google Shape;124;p114"/>
          <p:cNvGrpSpPr/>
          <p:nvPr/>
        </p:nvGrpSpPr>
        <p:grpSpPr>
          <a:xfrm>
            <a:off x="5250113" y="1267730"/>
            <a:ext cx="1691620" cy="645295"/>
            <a:chOff x="5318306" y="1386268"/>
            <a:chExt cx="1567331" cy="645295"/>
          </a:xfrm>
        </p:grpSpPr>
        <p:cxnSp>
          <p:nvCxnSpPr>
            <p:cNvPr id="125" name="Google Shape;125;p114"/>
            <p:cNvCxnSpPr/>
            <p:nvPr/>
          </p:nvCxnSpPr>
          <p:spPr>
            <a:xfrm>
              <a:off x="5318306" y="1386268"/>
              <a:ext cx="0" cy="64020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DBE0F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" name="Google Shape;126;p114"/>
            <p:cNvCxnSpPr/>
            <p:nvPr/>
          </p:nvCxnSpPr>
          <p:spPr>
            <a:xfrm>
              <a:off x="6885637" y="1386268"/>
              <a:ext cx="0" cy="64020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DBE0F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7" name="Google Shape;127;p114"/>
            <p:cNvCxnSpPr/>
            <p:nvPr/>
          </p:nvCxnSpPr>
          <p:spPr>
            <a:xfrm>
              <a:off x="5318306" y="2031563"/>
              <a:ext cx="1567200" cy="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DBE0F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8" name="Google Shape;128;p114"/>
          <p:cNvSpPr txBox="1">
            <a:spLocks noGrp="1"/>
          </p:cNvSpPr>
          <p:nvPr>
            <p:ph type="title"/>
          </p:nvPr>
        </p:nvSpPr>
        <p:spPr>
          <a:xfrm>
            <a:off x="1563623" y="2094309"/>
            <a:ext cx="9070800" cy="25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Gothic"/>
              <a:buNone/>
              <a:defRPr sz="7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4"/>
          <p:cNvSpPr txBox="1">
            <a:spLocks noGrp="1"/>
          </p:cNvSpPr>
          <p:nvPr>
            <p:ph type="body" idx="1"/>
          </p:nvPr>
        </p:nvSpPr>
        <p:spPr>
          <a:xfrm>
            <a:off x="1563624" y="4682062"/>
            <a:ext cx="907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14"/>
          <p:cNvSpPr txBox="1">
            <a:spLocks noGrp="1"/>
          </p:cNvSpPr>
          <p:nvPr>
            <p:ph type="dt" idx="10"/>
          </p:nvPr>
        </p:nvSpPr>
        <p:spPr>
          <a:xfrm>
            <a:off x="5321808" y="1344502"/>
            <a:ext cx="15546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14"/>
          <p:cNvSpPr txBox="1">
            <a:spLocks noGrp="1"/>
          </p:cNvSpPr>
          <p:nvPr>
            <p:ph type="ftr" idx="11"/>
          </p:nvPr>
        </p:nvSpPr>
        <p:spPr>
          <a:xfrm>
            <a:off x="1453896" y="5212080"/>
            <a:ext cx="5907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14"/>
          <p:cNvSpPr txBox="1">
            <a:spLocks noGrp="1"/>
          </p:cNvSpPr>
          <p:nvPr>
            <p:ph type="sldNum" idx="12"/>
          </p:nvPr>
        </p:nvSpPr>
        <p:spPr>
          <a:xfrm>
            <a:off x="8604504" y="5212080"/>
            <a:ext cx="2112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6"/>
          <p:cNvSpPr/>
          <p:nvPr/>
        </p:nvSpPr>
        <p:spPr>
          <a:xfrm>
            <a:off x="9020386" y="237744"/>
            <a:ext cx="2926200" cy="6382500"/>
          </a:xfrm>
          <a:prstGeom prst="rect">
            <a:avLst/>
          </a:prstGeom>
          <a:solidFill>
            <a:schemeClr val="accent1">
              <a:alpha val="8941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16"/>
          <p:cNvSpPr txBox="1">
            <a:spLocks noGrp="1"/>
          </p:cNvSpPr>
          <p:nvPr>
            <p:ph type="title"/>
          </p:nvPr>
        </p:nvSpPr>
        <p:spPr>
          <a:xfrm>
            <a:off x="9296400" y="607392"/>
            <a:ext cx="24309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16"/>
          <p:cNvSpPr txBox="1">
            <a:spLocks noGrp="1"/>
          </p:cNvSpPr>
          <p:nvPr>
            <p:ph type="body" idx="1"/>
          </p:nvPr>
        </p:nvSpPr>
        <p:spPr>
          <a:xfrm>
            <a:off x="685800" y="609600"/>
            <a:ext cx="77724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900"/>
              <a:buChar char="•"/>
              <a:defRPr sz="19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144" name="Google Shape;144;p116"/>
          <p:cNvSpPr txBox="1">
            <a:spLocks noGrp="1"/>
          </p:cNvSpPr>
          <p:nvPr>
            <p:ph type="body" idx="2"/>
          </p:nvPr>
        </p:nvSpPr>
        <p:spPr>
          <a:xfrm>
            <a:off x="9296400" y="2286000"/>
            <a:ext cx="24309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16"/>
          <p:cNvSpPr/>
          <p:nvPr/>
        </p:nvSpPr>
        <p:spPr>
          <a:xfrm>
            <a:off x="9157546" y="374904"/>
            <a:ext cx="2651700" cy="6108300"/>
          </a:xfrm>
          <a:prstGeom prst="rect">
            <a:avLst/>
          </a:prstGeom>
          <a:noFill/>
          <a:ln w="952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16"/>
          <p:cNvSpPr txBox="1">
            <a:spLocks noGrp="1"/>
          </p:cNvSpPr>
          <p:nvPr>
            <p:ph type="dt" idx="10"/>
          </p:nvPr>
        </p:nvSpPr>
        <p:spPr>
          <a:xfrm>
            <a:off x="389464" y="6214535"/>
            <a:ext cx="2743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16"/>
          <p:cNvSpPr txBox="1">
            <a:spLocks noGrp="1"/>
          </p:cNvSpPr>
          <p:nvPr>
            <p:ph type="ftr" idx="11"/>
          </p:nvPr>
        </p:nvSpPr>
        <p:spPr>
          <a:xfrm>
            <a:off x="3489960" y="6214535"/>
            <a:ext cx="5212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16"/>
          <p:cNvSpPr txBox="1">
            <a:spLocks noGrp="1"/>
          </p:cNvSpPr>
          <p:nvPr>
            <p:ph type="sldNum" idx="12"/>
          </p:nvPr>
        </p:nvSpPr>
        <p:spPr>
          <a:xfrm>
            <a:off x="10314667" y="6214535"/>
            <a:ext cx="14631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7"/>
          <p:cNvSpPr/>
          <p:nvPr/>
        </p:nvSpPr>
        <p:spPr>
          <a:xfrm>
            <a:off x="9020386" y="237744"/>
            <a:ext cx="2926200" cy="6382500"/>
          </a:xfrm>
          <a:prstGeom prst="rect">
            <a:avLst/>
          </a:prstGeom>
          <a:solidFill>
            <a:schemeClr val="accent1">
              <a:alpha val="8941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17"/>
          <p:cNvSpPr/>
          <p:nvPr/>
        </p:nvSpPr>
        <p:spPr>
          <a:xfrm>
            <a:off x="9157546" y="374904"/>
            <a:ext cx="2651700" cy="6108300"/>
          </a:xfrm>
          <a:prstGeom prst="rect">
            <a:avLst/>
          </a:prstGeom>
          <a:noFill/>
          <a:ln w="952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17"/>
          <p:cNvSpPr txBox="1">
            <a:spLocks noGrp="1"/>
          </p:cNvSpPr>
          <p:nvPr>
            <p:ph type="title"/>
          </p:nvPr>
        </p:nvSpPr>
        <p:spPr>
          <a:xfrm>
            <a:off x="9296400" y="603504"/>
            <a:ext cx="24324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17"/>
          <p:cNvSpPr>
            <a:spLocks noGrp="1"/>
          </p:cNvSpPr>
          <p:nvPr>
            <p:ph type="pic" idx="2"/>
          </p:nvPr>
        </p:nvSpPr>
        <p:spPr>
          <a:xfrm>
            <a:off x="228599" y="237744"/>
            <a:ext cx="8531400" cy="6382500"/>
          </a:xfrm>
          <a:prstGeom prst="rect">
            <a:avLst/>
          </a:prstGeom>
          <a:solidFill>
            <a:srgbClr val="969696"/>
          </a:solidFill>
          <a:ln>
            <a:noFill/>
          </a:ln>
        </p:spPr>
      </p:sp>
      <p:sp>
        <p:nvSpPr>
          <p:cNvPr id="154" name="Google Shape;154;p117"/>
          <p:cNvSpPr txBox="1">
            <a:spLocks noGrp="1"/>
          </p:cNvSpPr>
          <p:nvPr>
            <p:ph type="body" idx="1"/>
          </p:nvPr>
        </p:nvSpPr>
        <p:spPr>
          <a:xfrm>
            <a:off x="9296400" y="2286000"/>
            <a:ext cx="2432400" cy="3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5" name="Google Shape;155;p117"/>
          <p:cNvSpPr txBox="1">
            <a:spLocks noGrp="1"/>
          </p:cNvSpPr>
          <p:nvPr>
            <p:ph type="dt" idx="10"/>
          </p:nvPr>
        </p:nvSpPr>
        <p:spPr>
          <a:xfrm>
            <a:off x="389464" y="6214535"/>
            <a:ext cx="2743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17"/>
          <p:cNvSpPr txBox="1">
            <a:spLocks noGrp="1"/>
          </p:cNvSpPr>
          <p:nvPr>
            <p:ph type="ftr" idx="11"/>
          </p:nvPr>
        </p:nvSpPr>
        <p:spPr>
          <a:xfrm>
            <a:off x="3489960" y="6214535"/>
            <a:ext cx="5212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17"/>
          <p:cNvSpPr txBox="1">
            <a:spLocks noGrp="1"/>
          </p:cNvSpPr>
          <p:nvPr>
            <p:ph type="sldNum" idx="12"/>
          </p:nvPr>
        </p:nvSpPr>
        <p:spPr>
          <a:xfrm>
            <a:off x="10314667" y="6214535"/>
            <a:ext cx="14631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8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18"/>
          <p:cNvSpPr txBox="1">
            <a:spLocks noGrp="1"/>
          </p:cNvSpPr>
          <p:nvPr>
            <p:ph type="body" idx="1"/>
          </p:nvPr>
        </p:nvSpPr>
        <p:spPr>
          <a:xfrm rot="5400000">
            <a:off x="4130100" y="-960180"/>
            <a:ext cx="393180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118"/>
          <p:cNvSpPr txBox="1">
            <a:spLocks noGrp="1"/>
          </p:cNvSpPr>
          <p:nvPr>
            <p:ph type="dt" idx="10"/>
          </p:nvPr>
        </p:nvSpPr>
        <p:spPr>
          <a:xfrm>
            <a:off x="389464" y="6214535"/>
            <a:ext cx="2743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18"/>
          <p:cNvSpPr txBox="1">
            <a:spLocks noGrp="1"/>
          </p:cNvSpPr>
          <p:nvPr>
            <p:ph type="ftr" idx="11"/>
          </p:nvPr>
        </p:nvSpPr>
        <p:spPr>
          <a:xfrm>
            <a:off x="3489960" y="6214535"/>
            <a:ext cx="5212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18"/>
          <p:cNvSpPr txBox="1">
            <a:spLocks noGrp="1"/>
          </p:cNvSpPr>
          <p:nvPr>
            <p:ph type="sldNum" idx="12"/>
          </p:nvPr>
        </p:nvSpPr>
        <p:spPr>
          <a:xfrm>
            <a:off x="10314667" y="6214535"/>
            <a:ext cx="14631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9"/>
          <p:cNvSpPr txBox="1">
            <a:spLocks noGrp="1"/>
          </p:cNvSpPr>
          <p:nvPr>
            <p:ph type="title"/>
          </p:nvPr>
        </p:nvSpPr>
        <p:spPr>
          <a:xfrm rot="5400000">
            <a:off x="7543800" y="2209800"/>
            <a:ext cx="52578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19"/>
          <p:cNvSpPr txBox="1">
            <a:spLocks noGrp="1"/>
          </p:cNvSpPr>
          <p:nvPr>
            <p:ph type="body" idx="1"/>
          </p:nvPr>
        </p:nvSpPr>
        <p:spPr>
          <a:xfrm rot="5400000">
            <a:off x="2247900" y="-647700"/>
            <a:ext cx="5257800" cy="80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19"/>
          <p:cNvSpPr txBox="1">
            <a:spLocks noGrp="1"/>
          </p:cNvSpPr>
          <p:nvPr>
            <p:ph type="dt" idx="10"/>
          </p:nvPr>
        </p:nvSpPr>
        <p:spPr>
          <a:xfrm>
            <a:off x="389464" y="6214535"/>
            <a:ext cx="2743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19"/>
          <p:cNvSpPr txBox="1">
            <a:spLocks noGrp="1"/>
          </p:cNvSpPr>
          <p:nvPr>
            <p:ph type="ftr" idx="11"/>
          </p:nvPr>
        </p:nvSpPr>
        <p:spPr>
          <a:xfrm>
            <a:off x="3489960" y="6214535"/>
            <a:ext cx="5212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19"/>
          <p:cNvSpPr txBox="1">
            <a:spLocks noGrp="1"/>
          </p:cNvSpPr>
          <p:nvPr>
            <p:ph type="sldNum" idx="12"/>
          </p:nvPr>
        </p:nvSpPr>
        <p:spPr>
          <a:xfrm>
            <a:off x="10314667" y="6214535"/>
            <a:ext cx="14631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3"/>
          <p:cNvSpPr/>
          <p:nvPr/>
        </p:nvSpPr>
        <p:spPr>
          <a:xfrm>
            <a:off x="234696" y="237744"/>
            <a:ext cx="11722500" cy="638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03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03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103"/>
          <p:cNvSpPr txBox="1">
            <a:spLocks noGrp="1"/>
          </p:cNvSpPr>
          <p:nvPr>
            <p:ph type="dt" idx="10"/>
          </p:nvPr>
        </p:nvSpPr>
        <p:spPr>
          <a:xfrm>
            <a:off x="389464" y="6214535"/>
            <a:ext cx="2743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03"/>
          <p:cNvSpPr txBox="1">
            <a:spLocks noGrp="1"/>
          </p:cNvSpPr>
          <p:nvPr>
            <p:ph type="ftr" idx="11"/>
          </p:nvPr>
        </p:nvSpPr>
        <p:spPr>
          <a:xfrm>
            <a:off x="3489960" y="6214535"/>
            <a:ext cx="5212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103"/>
          <p:cNvSpPr txBox="1">
            <a:spLocks noGrp="1"/>
          </p:cNvSpPr>
          <p:nvPr>
            <p:ph type="sldNum" idx="12"/>
          </p:nvPr>
        </p:nvSpPr>
        <p:spPr>
          <a:xfrm>
            <a:off x="10314667" y="6214535"/>
            <a:ext cx="14631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103"/>
          <p:cNvSpPr/>
          <p:nvPr/>
        </p:nvSpPr>
        <p:spPr>
          <a:xfrm>
            <a:off x="371856" y="374904"/>
            <a:ext cx="11448300" cy="6108300"/>
          </a:xfrm>
          <a:prstGeom prst="rect">
            <a:avLst/>
          </a:prstGeom>
          <a:noFill/>
          <a:ln w="9525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2"/>
          <p:cNvSpPr/>
          <p:nvPr/>
        </p:nvSpPr>
        <p:spPr>
          <a:xfrm>
            <a:off x="234696" y="237744"/>
            <a:ext cx="11722500" cy="6382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02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102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" name="Google Shape;42;p102"/>
          <p:cNvSpPr txBox="1">
            <a:spLocks noGrp="1"/>
          </p:cNvSpPr>
          <p:nvPr>
            <p:ph type="dt" idx="10"/>
          </p:nvPr>
        </p:nvSpPr>
        <p:spPr>
          <a:xfrm>
            <a:off x="389464" y="6214535"/>
            <a:ext cx="2743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" name="Google Shape;43;p102"/>
          <p:cNvSpPr txBox="1">
            <a:spLocks noGrp="1"/>
          </p:cNvSpPr>
          <p:nvPr>
            <p:ph type="ftr" idx="11"/>
          </p:nvPr>
        </p:nvSpPr>
        <p:spPr>
          <a:xfrm>
            <a:off x="3489960" y="6214535"/>
            <a:ext cx="52122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4" name="Google Shape;44;p102"/>
          <p:cNvSpPr txBox="1">
            <a:spLocks noGrp="1"/>
          </p:cNvSpPr>
          <p:nvPr>
            <p:ph type="sldNum" idx="12"/>
          </p:nvPr>
        </p:nvSpPr>
        <p:spPr>
          <a:xfrm>
            <a:off x="10314667" y="6214535"/>
            <a:ext cx="14631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102"/>
          <p:cNvSpPr/>
          <p:nvPr/>
        </p:nvSpPr>
        <p:spPr>
          <a:xfrm>
            <a:off x="371856" y="374904"/>
            <a:ext cx="11448300" cy="6108300"/>
          </a:xfrm>
          <a:prstGeom prst="rect">
            <a:avLst/>
          </a:prstGeom>
          <a:noFill/>
          <a:ln w="9525" cap="sq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9" r:id="rId2"/>
    <p:sldLayoutId id="2147483660" r:id="rId3"/>
    <p:sldLayoutId id="2147483662" r:id="rId4"/>
    <p:sldLayoutId id="2147483663" r:id="rId5"/>
    <p:sldLayoutId id="2147483664" r:id="rId6"/>
    <p:sldLayoutId id="214748366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1007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"/>
          <p:cNvSpPr/>
          <p:nvPr/>
        </p:nvSpPr>
        <p:spPr>
          <a:xfrm>
            <a:off x="429325" y="380704"/>
            <a:ext cx="11305500" cy="596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6549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p1"/>
          <p:cNvSpPr/>
          <p:nvPr/>
        </p:nvSpPr>
        <p:spPr>
          <a:xfrm>
            <a:off x="606122" y="587550"/>
            <a:ext cx="10951800" cy="5658000"/>
          </a:xfrm>
          <a:prstGeom prst="rect">
            <a:avLst/>
          </a:prstGeom>
          <a:noFill/>
          <a:ln w="31750" cap="sq" cmpd="sng">
            <a:solidFill>
              <a:srgbClr val="0639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" name="Google Shape;177;p1"/>
          <p:cNvSpPr txBox="1">
            <a:spLocks noGrp="1"/>
          </p:cNvSpPr>
          <p:nvPr>
            <p:ph type="ctrTitle"/>
          </p:nvPr>
        </p:nvSpPr>
        <p:spPr>
          <a:xfrm>
            <a:off x="1241170" y="3707235"/>
            <a:ext cx="9732773" cy="146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lang="en-US" sz="6000" b="1" dirty="0">
                <a:solidFill>
                  <a:srgbClr val="110076"/>
                </a:solidFill>
              </a:rPr>
              <a:t>LEADERSHIP ACADEMY GRADUATION</a:t>
            </a:r>
            <a:endParaRPr sz="6000" dirty="0">
              <a:solidFill>
                <a:srgbClr val="110076"/>
              </a:solidFill>
            </a:endParaRPr>
          </a:p>
        </p:txBody>
      </p:sp>
      <p:sp>
        <p:nvSpPr>
          <p:cNvPr id="178" name="Google Shape;178;p1"/>
          <p:cNvSpPr txBox="1">
            <a:spLocks noGrp="1"/>
          </p:cNvSpPr>
          <p:nvPr>
            <p:ph type="subTitle" idx="1"/>
          </p:nvPr>
        </p:nvSpPr>
        <p:spPr>
          <a:xfrm>
            <a:off x="1371600" y="5172347"/>
            <a:ext cx="95175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b="1" dirty="0">
                <a:solidFill>
                  <a:srgbClr val="063976"/>
                </a:solidFill>
              </a:rPr>
              <a:t>MARYLAND 2025 CONFERENCE</a:t>
            </a:r>
            <a:endParaRPr dirty="0">
              <a:solidFill>
                <a:srgbClr val="06397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179" name="Google Shape;179;p1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1084600"/>
            <a:ext cx="9459373" cy="283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F9A31-4F6A-0DDC-B412-DA5A46B88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7CF01E30-8853-AE4F-97A3-4F7FB4427F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Untitled (1080 x 1080 px) (1920 x 1080 px)">
            <a:hlinkClick r:id="" action="ppaction://media"/>
            <a:extLst>
              <a:ext uri="{FF2B5EF4-FFF2-40B4-BE49-F238E27FC236}">
                <a16:creationId xmlns:a16="http://schemas.microsoft.com/office/drawing/2014/main" id="{182587BE-93F9-01CD-F088-25468196C6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3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1007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30411F-40C4-ABCA-A07B-7E01E187F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D39D80D5-68AB-39EB-623A-94EC709FC42F}"/>
              </a:ext>
            </a:extLst>
          </p:cNvPr>
          <p:cNvSpPr/>
          <p:nvPr/>
        </p:nvSpPr>
        <p:spPr>
          <a:xfrm>
            <a:off x="8038490" y="2115064"/>
            <a:ext cx="2895599" cy="30038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10ECD69-B02E-8859-F030-83FCC88564AF}"/>
              </a:ext>
            </a:extLst>
          </p:cNvPr>
          <p:cNvSpPr/>
          <p:nvPr/>
        </p:nvSpPr>
        <p:spPr>
          <a:xfrm>
            <a:off x="4474746" y="2115064"/>
            <a:ext cx="2895599" cy="30038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44FAC3-A42D-097B-F53B-ED1AA591AD1A}"/>
              </a:ext>
            </a:extLst>
          </p:cNvPr>
          <p:cNvSpPr/>
          <p:nvPr/>
        </p:nvSpPr>
        <p:spPr>
          <a:xfrm>
            <a:off x="940419" y="2115064"/>
            <a:ext cx="2895599" cy="30038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2DC2B-9ED9-25CA-1FC5-EAF5CF80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Cohort Speakers</a:t>
            </a:r>
          </a:p>
        </p:txBody>
      </p:sp>
      <p:pic>
        <p:nvPicPr>
          <p:cNvPr id="41" name="Picture 40" descr="A picture containing person, person, clothing, indoor&#10;&#10;AI-generated content may be incorrect.">
            <a:extLst>
              <a:ext uri="{FF2B5EF4-FFF2-40B4-BE49-F238E27FC236}">
                <a16:creationId xmlns:a16="http://schemas.microsoft.com/office/drawing/2014/main" id="{C3C08A3F-B75F-2318-F7A2-A6E51148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965" y="2303454"/>
            <a:ext cx="2811491" cy="2781502"/>
          </a:xfrm>
          <a:prstGeom prst="rect">
            <a:avLst/>
          </a:prstGeom>
        </p:spPr>
      </p:pic>
      <p:pic>
        <p:nvPicPr>
          <p:cNvPr id="43" name="Picture 42" descr="A person in a black suit&#10;&#10;AI-generated content may be incorrect.">
            <a:extLst>
              <a:ext uri="{FF2B5EF4-FFF2-40B4-BE49-F238E27FC236}">
                <a16:creationId xmlns:a16="http://schemas.microsoft.com/office/drawing/2014/main" id="{CB1625D7-C62D-803B-1C21-2FB2A6E6E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210" y="2322605"/>
            <a:ext cx="2781502" cy="2781502"/>
          </a:xfrm>
          <a:prstGeom prst="rect">
            <a:avLst/>
          </a:prstGeom>
        </p:spPr>
      </p:pic>
      <p:pic>
        <p:nvPicPr>
          <p:cNvPr id="45" name="Picture 44" descr="A picture containing person, person, indoor, smiling&#10;&#10;AI-generated content may be incorrect.">
            <a:extLst>
              <a:ext uri="{FF2B5EF4-FFF2-40B4-BE49-F238E27FC236}">
                <a16:creationId xmlns:a16="http://schemas.microsoft.com/office/drawing/2014/main" id="{E6373E51-C6AE-2789-79BE-57EEE11106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44" r="16353"/>
          <a:stretch/>
        </p:blipFill>
        <p:spPr>
          <a:xfrm>
            <a:off x="8313709" y="2322605"/>
            <a:ext cx="2937871" cy="276235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AEF2EA8-F917-E273-A100-52AD912165D2}"/>
              </a:ext>
            </a:extLst>
          </p:cNvPr>
          <p:cNvSpPr txBox="1"/>
          <p:nvPr/>
        </p:nvSpPr>
        <p:spPr>
          <a:xfrm>
            <a:off x="8710693" y="5385997"/>
            <a:ext cx="2143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C000"/>
                </a:solidFill>
              </a:rPr>
              <a:t>Jessica Etienne</a:t>
            </a:r>
          </a:p>
          <a:p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7FB733-F973-E1EF-FEC9-D7C7711B157C}"/>
              </a:ext>
            </a:extLst>
          </p:cNvPr>
          <p:cNvSpPr txBox="1"/>
          <p:nvPr/>
        </p:nvSpPr>
        <p:spPr>
          <a:xfrm>
            <a:off x="1618529" y="5385998"/>
            <a:ext cx="197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Allison V. Green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46891B-1A31-C236-E9CD-958BA18902DA}"/>
              </a:ext>
            </a:extLst>
          </p:cNvPr>
          <p:cNvSpPr txBox="1"/>
          <p:nvPr/>
        </p:nvSpPr>
        <p:spPr>
          <a:xfrm>
            <a:off x="4938793" y="5385998"/>
            <a:ext cx="214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C000"/>
                </a:solidFill>
              </a:rPr>
              <a:t>Freddelle</a:t>
            </a:r>
            <a:r>
              <a:rPr lang="en-US" sz="1800" b="1" dirty="0">
                <a:solidFill>
                  <a:srgbClr val="FFC000"/>
                </a:solidFill>
              </a:rPr>
              <a:t> Menard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96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0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0CBC6313-EC2D-6E16-7D69-0200CE99EB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10076"/>
              </a:gs>
              <a:gs pos="100000">
                <a:srgbClr val="0E0F1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5549D-087B-479E-BD34-53A9D3207F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rgbClr val="FFC000"/>
                </a:solidFill>
                <a:latin typeface="Lucida Calligraphy" panose="03010101010101010101" pitchFamily="66" charset="0"/>
                <a:ea typeface="+mj-ea"/>
                <a:cs typeface="+mj-cs"/>
              </a:rPr>
              <a:t>Congratulations to the</a:t>
            </a:r>
            <a:br>
              <a:rPr lang="en-US" sz="5400" kern="1200" dirty="0">
                <a:solidFill>
                  <a:srgbClr val="FFC000"/>
                </a:solidFill>
                <a:latin typeface="Lucida Calligraphy" panose="03010101010101010101" pitchFamily="66" charset="0"/>
                <a:ea typeface="+mj-ea"/>
                <a:cs typeface="+mj-cs"/>
              </a:rPr>
            </a:br>
            <a:r>
              <a:rPr lang="en-US" sz="5400" b="0" i="0" kern="1200" dirty="0">
                <a:solidFill>
                  <a:srgbClr val="FFC000"/>
                </a:solidFill>
                <a:latin typeface="Lucida Calligraphy" panose="03010101010101010101" pitchFamily="66" charset="0"/>
                <a:ea typeface="+mj-ea"/>
                <a:cs typeface="+mj-cs"/>
              </a:rPr>
              <a:t>Inaugural </a:t>
            </a:r>
            <a:br>
              <a:rPr lang="en-US" sz="5400" b="0" i="0" kern="1200" dirty="0">
                <a:solidFill>
                  <a:srgbClr val="FFC000"/>
                </a:solidFill>
                <a:latin typeface="Lucida Calligraphy" panose="03010101010101010101" pitchFamily="66" charset="0"/>
                <a:ea typeface="+mj-ea"/>
                <a:cs typeface="+mj-cs"/>
              </a:rPr>
            </a:br>
            <a:r>
              <a:rPr lang="en-US" sz="5400" b="0" i="0" kern="1200" dirty="0">
                <a:solidFill>
                  <a:srgbClr val="FFC000"/>
                </a:solidFill>
                <a:latin typeface="Lucida Calligraphy" panose="03010101010101010101" pitchFamily="66" charset="0"/>
                <a:ea typeface="+mj-ea"/>
                <a:cs typeface="+mj-cs"/>
              </a:rPr>
              <a:t>Leadership Academy </a:t>
            </a:r>
            <a:br>
              <a:rPr lang="en-US" sz="5400" b="0" i="0" kern="1200" dirty="0">
                <a:solidFill>
                  <a:srgbClr val="FFC000"/>
                </a:solidFill>
                <a:latin typeface="Lucida Calligraphy" panose="03010101010101010101" pitchFamily="66" charset="0"/>
                <a:ea typeface="+mj-ea"/>
                <a:cs typeface="+mj-cs"/>
              </a:rPr>
            </a:br>
            <a:r>
              <a:rPr lang="en-US" sz="5400" b="0" i="0" kern="1200" dirty="0">
                <a:solidFill>
                  <a:srgbClr val="FFC000"/>
                </a:solidFill>
                <a:latin typeface="Lucida Calligraphy" panose="03010101010101010101" pitchFamily="66" charset="0"/>
                <a:ea typeface="+mj-ea"/>
                <a:cs typeface="+mj-cs"/>
              </a:rPr>
              <a:t>Cohort</a:t>
            </a:r>
          </a:p>
        </p:txBody>
      </p:sp>
    </p:spTree>
    <p:extLst>
      <p:ext uri="{BB962C8B-B14F-4D97-AF65-F5344CB8AC3E}">
        <p14:creationId xmlns:p14="http://schemas.microsoft.com/office/powerpoint/2010/main" val="73895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10076"/>
            </a:gs>
            <a:gs pos="100000">
              <a:srgbClr val="CBE8F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20AA3-C357-44F6-E9BE-CF6E13857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DFF25473-A2B2-5D7A-4198-7996F15134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B83150-3621-2BF8-1425-B36B01C4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3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B1917-29E5-7DA7-1D31-EAC8D730B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8041E616-6CD2-3CC4-8C34-00AD6E7020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807F86-0C95-5E2F-BA63-BD28978D52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75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60DDE-E189-1F4C-0B71-46871F712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66419E7F-E4FC-FA96-E090-0A2E5DC376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F4882-7FD5-8A64-82E5-AED49B3DF5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00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0A2FC-85F1-3144-28DB-62791476F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D2C723A9-637E-0A4B-B184-65291E923A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6C429-305E-9BAD-7B5B-72BB4E09CB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67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98BE2-625F-2A86-6274-B0EA5D9E8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4FC1F3B1-9008-A656-D9DA-847C2A6DB5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7299D1-7DE9-1124-1E2F-E03288C9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52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92460-52DA-0328-874C-BFEF715A8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295856E9-74EF-4506-0D40-1DAA672E2C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B40B8-024C-9243-6AAF-4F20A7BC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57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B7E7-254A-2399-9F01-186DE8965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B4F70012-7B1C-2907-4BEF-DCD3BF5A3E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D3F400-5659-3796-DF38-06B65479A5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453190" y="572613"/>
            <a:ext cx="11281609" cy="2396079"/>
          </a:xfrm>
          <a:prstGeom prst="rect">
            <a:avLst/>
          </a:prstGeom>
          <a:solidFill>
            <a:srgbClr val="11007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616738" y="737380"/>
            <a:ext cx="10954512" cy="2066544"/>
          </a:xfrm>
          <a:prstGeom prst="rect">
            <a:avLst/>
          </a:prstGeom>
          <a:noFill/>
          <a:ln w="9525" cap="sq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9"/>
          <p:cNvSpPr txBox="1">
            <a:spLocks noGrp="1"/>
          </p:cNvSpPr>
          <p:nvPr>
            <p:ph type="title"/>
          </p:nvPr>
        </p:nvSpPr>
        <p:spPr>
          <a:xfrm>
            <a:off x="1066800" y="1089090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</a:pPr>
            <a:r>
              <a:rPr lang="en-US" dirty="0">
                <a:solidFill>
                  <a:schemeClr val="lt1"/>
                </a:solidFill>
              </a:rPr>
              <a:t>Strategic Plan</a:t>
            </a:r>
            <a:endParaRPr dirty="0"/>
          </a:p>
        </p:txBody>
      </p:sp>
      <p:sp>
        <p:nvSpPr>
          <p:cNvPr id="312" name="Google Shape;312;p9"/>
          <p:cNvSpPr txBox="1">
            <a:spLocks noGrp="1"/>
          </p:cNvSpPr>
          <p:nvPr>
            <p:ph type="body" idx="1"/>
          </p:nvPr>
        </p:nvSpPr>
        <p:spPr>
          <a:xfrm>
            <a:off x="1066800" y="3024368"/>
            <a:ext cx="10058400" cy="330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 sz="2800"/>
              <a:t>5 Goals</a:t>
            </a:r>
            <a:endParaRPr/>
          </a:p>
          <a:p>
            <a:pPr marL="105410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Noto Sans Symbols"/>
              <a:buChar char="❖"/>
            </a:pPr>
            <a:r>
              <a:rPr lang="en-US" sz="2800"/>
              <a:t>Prioritize Community Engagement and Service</a:t>
            </a:r>
            <a:endParaRPr/>
          </a:p>
          <a:p>
            <a:pPr marL="105410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Noto Sans Symbols"/>
              <a:buChar char="❖"/>
            </a:pPr>
            <a:r>
              <a:rPr lang="en-US" sz="2800"/>
              <a:t>Targeted Social Action Programming</a:t>
            </a:r>
            <a:endParaRPr/>
          </a:p>
          <a:p>
            <a:pPr marL="105410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Noto Sans Symbols"/>
              <a:buChar char="❖"/>
            </a:pPr>
            <a:r>
              <a:rPr lang="en-US" sz="2800"/>
              <a:t>Strengthen Member Engagement</a:t>
            </a:r>
            <a:endParaRPr/>
          </a:p>
          <a:p>
            <a:pPr marL="105410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Noto Sans Symbols"/>
              <a:buChar char="❖"/>
            </a:pPr>
            <a:r>
              <a:rPr lang="en-US" sz="2800"/>
              <a:t>Mentorship</a:t>
            </a:r>
            <a:endParaRPr/>
          </a:p>
          <a:p>
            <a:pPr marL="105410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Noto Sans Symbols"/>
              <a:buChar char="❖"/>
            </a:pPr>
            <a:r>
              <a:rPr lang="en-US" sz="2800"/>
              <a:t>Professional Development and Education</a:t>
            </a:r>
            <a:endParaRPr/>
          </a:p>
          <a:p>
            <a:pPr marL="182880" lvl="0" indent="-55878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  <p:pic>
        <p:nvPicPr>
          <p:cNvPr id="313" name="Google Shape;313;p9" descr="Shap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3268" y="4738810"/>
            <a:ext cx="1222292" cy="1207867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9"/>
          <p:cNvSpPr txBox="1"/>
          <p:nvPr/>
        </p:nvSpPr>
        <p:spPr>
          <a:xfrm>
            <a:off x="9814560" y="6120620"/>
            <a:ext cx="23774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Scan here for full strategic plan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33776-CF8E-16FD-0235-EDD948B0D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61722758-0DCC-109D-A113-7A83112102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008B3-2F39-5599-6D8A-BAFCB922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9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3E9B7-9F74-7EA6-1923-F715132DE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B7E09982-19BF-4B70-E840-FD83258A32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271CD7-49BD-B5FA-BE47-D8CCCEC1F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24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9C16-5D7C-F514-B399-7112A1E79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9488F306-CCD7-D1F9-B4B6-FBDDF06181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44022-2665-EDFE-E7B2-E73BA6A1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67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D9D9E-AC83-787F-76FA-76C76C294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F0AAB7F3-8062-1257-659C-FF9631E6AE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7D69C-F502-C322-55B9-AD4BE8F35E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8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A044F-FFA7-996C-069C-0189DA21B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258B1101-B17B-8C62-B4A6-80DE9B1F8D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098885-CC3D-A2F0-390C-AFA085EAB5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00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B345F-9F70-1ADC-75C2-7F5759740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7715DA6C-F411-936D-E6EB-F0100C7F66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A person with braids and glasses&#10;&#10;AI-generated content may be incorrect.">
            <a:extLst>
              <a:ext uri="{FF2B5EF4-FFF2-40B4-BE49-F238E27FC236}">
                <a16:creationId xmlns:a16="http://schemas.microsoft.com/office/drawing/2014/main" id="{9EF665BD-C3D2-1678-FBFE-059E259C0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0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F9A31-4F6A-0DDC-B412-DA5A46B88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7CF01E30-8853-AE4F-97A3-4F7FB4427F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6F7EE-1132-567B-F2C5-CB9DE2B62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52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07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D34FF6-C52C-2D55-E424-A00B7E2C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63857D82-3718-CD63-8CAB-D92FF827C1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857BCB-C7F4-11DB-53CC-81C7C8F9EA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47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7F401-AE99-8309-697B-0B2F69D35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AA5DA181-E517-0B57-7511-9B740B29C9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CA591-D803-1CE4-CC0F-26B58F74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02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49CE3-4128-A73F-D368-6039D32C3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9063F619-1339-32B2-A758-301263D342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0A075-2B23-57FA-ECB9-8467A5D1E5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00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2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400"/>
              <a:buFont typeface="Century Gothic"/>
              <a:buNone/>
            </a:pPr>
            <a:r>
              <a:rPr lang="en-US" sz="4400" dirty="0"/>
              <a:t>Strategic Plan | Goals and Initiatives</a:t>
            </a:r>
            <a:endParaRPr dirty="0"/>
          </a:p>
        </p:txBody>
      </p:sp>
      <p:grpSp>
        <p:nvGrpSpPr>
          <p:cNvPr id="344" name="Google Shape;344;p12"/>
          <p:cNvGrpSpPr/>
          <p:nvPr/>
        </p:nvGrpSpPr>
        <p:grpSpPr>
          <a:xfrm>
            <a:off x="1148993" y="2991918"/>
            <a:ext cx="10171415" cy="1807200"/>
            <a:chOff x="0" y="113796"/>
            <a:chExt cx="10171415" cy="1807200"/>
          </a:xfrm>
        </p:grpSpPr>
        <p:sp>
          <p:nvSpPr>
            <p:cNvPr id="345" name="Google Shape;345;p12"/>
            <p:cNvSpPr/>
            <p:nvPr/>
          </p:nvSpPr>
          <p:spPr>
            <a:xfrm>
              <a:off x="0" y="296805"/>
              <a:ext cx="10058399" cy="15120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rgbClr val="4C66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2"/>
            <p:cNvSpPr txBox="1"/>
            <p:nvPr/>
          </p:nvSpPr>
          <p:spPr>
            <a:xfrm>
              <a:off x="113016" y="408996"/>
              <a:ext cx="10058399" cy="15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0625" tIns="416550" rIns="780625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3976"/>
                </a:buClr>
                <a:buSzPts val="2000"/>
                <a:buFont typeface="Noto Sans Symbols"/>
                <a:buChar char="❖"/>
              </a:pPr>
              <a:r>
                <a:rPr lang="en-US" sz="2000" b="0" i="0" u="none" strike="noStrike" cap="none" dirty="0">
                  <a:solidFill>
                    <a:srgbClr val="063976"/>
                  </a:solidFill>
                  <a:highlight>
                    <a:srgbClr val="FFFF00"/>
                  </a:highlight>
                  <a:latin typeface="Century Gothic"/>
                  <a:ea typeface="Century Gothic"/>
                  <a:cs typeface="Century Gothic"/>
                  <a:sym typeface="Century Gothic"/>
                </a:rPr>
                <a:t>Leadership Development Program</a:t>
              </a:r>
              <a:endParaRPr sz="1400" b="0" i="0" u="none" strike="noStrike" cap="none" dirty="0">
                <a:solidFill>
                  <a:srgbClr val="063976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63976"/>
                </a:buClr>
                <a:buSzPts val="2000"/>
                <a:buFont typeface="Noto Sans Symbols"/>
                <a:buChar char="❖"/>
              </a:pPr>
              <a:r>
                <a:rPr lang="en-US" sz="2000" b="0" i="0" u="none" strike="noStrike" cap="none" dirty="0">
                  <a:solidFill>
                    <a:srgbClr val="06397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Training and Education Modules</a:t>
              </a:r>
              <a:endParaRPr sz="1400" b="0" i="0" u="none" strike="noStrike" cap="none" dirty="0">
                <a:solidFill>
                  <a:srgbClr val="06397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63976"/>
                </a:buClr>
                <a:buSzPts val="2000"/>
                <a:buFont typeface="Noto Sans Symbols"/>
                <a:buChar char="❖"/>
              </a:pPr>
              <a:r>
                <a:rPr lang="en-US" sz="2000" b="0" i="0" u="none" strike="noStrike" cap="none" dirty="0">
                  <a:solidFill>
                    <a:srgbClr val="06397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Prosecutorial Pitfall Programming</a:t>
              </a:r>
              <a:endParaRPr sz="1400" b="0" i="0" u="none" strike="noStrike" cap="none" dirty="0">
                <a:solidFill>
                  <a:srgbClr val="06397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2"/>
            <p:cNvSpPr/>
            <p:nvPr/>
          </p:nvSpPr>
          <p:spPr>
            <a:xfrm>
              <a:off x="1242659" y="113796"/>
              <a:ext cx="7040880" cy="590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4B66C7"/>
                </a:gs>
                <a:gs pos="50000">
                  <a:srgbClr val="4663C9"/>
                </a:gs>
                <a:gs pos="100000">
                  <a:srgbClr val="4763C7"/>
                </a:gs>
              </a:gsLst>
              <a:lin ang="5400000" scaled="0"/>
            </a:gradFill>
            <a:ln>
              <a:noFill/>
            </a:ln>
            <a:effectLst>
              <a:outerShdw blurRad="38100" dist="12700" dir="5400000" algn="ctr" rotWithShape="0">
                <a:srgbClr val="000000">
                  <a:alpha val="6235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2"/>
            <p:cNvSpPr txBox="1"/>
            <p:nvPr/>
          </p:nvSpPr>
          <p:spPr>
            <a:xfrm>
              <a:off x="1508759" y="113796"/>
              <a:ext cx="7040880" cy="594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entury Gothic"/>
                <a:buNone/>
              </a:pPr>
              <a:r>
                <a:rPr lang="en-US" sz="2000" b="0" i="0" u="none" strike="noStrike" cap="none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Professional Development and Education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3B161-21A5-2663-F8D0-D1898A46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D7439794-CA46-F3EA-81B3-07B4725C0D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98ECED-6A86-8C4F-EC68-7860B3156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85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6FF93-6557-A5D6-77B4-4BC82ECFA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4;p1">
            <a:extLst>
              <a:ext uri="{FF2B5EF4-FFF2-40B4-BE49-F238E27FC236}">
                <a16:creationId xmlns:a16="http://schemas.microsoft.com/office/drawing/2014/main" id="{7F08329B-1CB6-669D-E802-C3290497D4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0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F93FDA-4462-0B61-4A95-DA3899B99F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7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100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4;p1">
            <a:extLst>
              <a:ext uri="{FF2B5EF4-FFF2-40B4-BE49-F238E27FC236}">
                <a16:creationId xmlns:a16="http://schemas.microsoft.com/office/drawing/2014/main" id="{AF81632B-0A6C-762F-3049-3E9B7FA703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10076"/>
              </a:gs>
              <a:gs pos="100000">
                <a:srgbClr val="0E0F1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5D1E15-E008-4BA7-9C3C-C5D87F877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LEADERSHIP ACADEMY COMMITTEE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CAC661B-E7CD-4034-A86D-C51E507B14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0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5AE0828-3DFA-AFC6-89CE-0111B66C976A}"/>
              </a:ext>
            </a:extLst>
          </p:cNvPr>
          <p:cNvSpPr/>
          <p:nvPr/>
        </p:nvSpPr>
        <p:spPr>
          <a:xfrm>
            <a:off x="8675045" y="3558192"/>
            <a:ext cx="1800453" cy="1801274"/>
          </a:xfrm>
          <a:prstGeom prst="rect">
            <a:avLst/>
          </a:prstGeom>
          <a:solidFill>
            <a:srgbClr val="FD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5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3B0003F-36D5-AB2C-DF7A-418872C21611}"/>
              </a:ext>
            </a:extLst>
          </p:cNvPr>
          <p:cNvSpPr/>
          <p:nvPr/>
        </p:nvSpPr>
        <p:spPr>
          <a:xfrm>
            <a:off x="6287262" y="3558192"/>
            <a:ext cx="1800453" cy="1801274"/>
          </a:xfrm>
          <a:prstGeom prst="rect">
            <a:avLst/>
          </a:prstGeom>
          <a:solidFill>
            <a:srgbClr val="FD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5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617E2C-E678-D84A-D23F-CBBD3FBE2C63}"/>
              </a:ext>
            </a:extLst>
          </p:cNvPr>
          <p:cNvSpPr/>
          <p:nvPr/>
        </p:nvSpPr>
        <p:spPr>
          <a:xfrm>
            <a:off x="3899479" y="3527810"/>
            <a:ext cx="1800453" cy="1801274"/>
          </a:xfrm>
          <a:prstGeom prst="rect">
            <a:avLst/>
          </a:prstGeom>
          <a:solidFill>
            <a:srgbClr val="FD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5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B6988A-8F0C-580A-8352-B7396A2A49D5}"/>
              </a:ext>
            </a:extLst>
          </p:cNvPr>
          <p:cNvSpPr/>
          <p:nvPr/>
        </p:nvSpPr>
        <p:spPr>
          <a:xfrm>
            <a:off x="1470521" y="3540203"/>
            <a:ext cx="1800453" cy="1801274"/>
          </a:xfrm>
          <a:prstGeom prst="rect">
            <a:avLst/>
          </a:prstGeom>
          <a:solidFill>
            <a:srgbClr val="FD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5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F2D347-92A2-44E3-BB45-0F2D6899BA73}"/>
              </a:ext>
            </a:extLst>
          </p:cNvPr>
          <p:cNvSpPr/>
          <p:nvPr/>
        </p:nvSpPr>
        <p:spPr>
          <a:xfrm>
            <a:off x="9818108" y="865510"/>
            <a:ext cx="1800453" cy="1801274"/>
          </a:xfrm>
          <a:prstGeom prst="rect">
            <a:avLst/>
          </a:prstGeom>
          <a:solidFill>
            <a:srgbClr val="FD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5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75E761-3C8A-DEF4-2B09-C1ADF8440092}"/>
              </a:ext>
            </a:extLst>
          </p:cNvPr>
          <p:cNvSpPr/>
          <p:nvPr/>
        </p:nvSpPr>
        <p:spPr>
          <a:xfrm>
            <a:off x="7542011" y="842475"/>
            <a:ext cx="1800453" cy="1801274"/>
          </a:xfrm>
          <a:prstGeom prst="rect">
            <a:avLst/>
          </a:prstGeom>
          <a:solidFill>
            <a:srgbClr val="FD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5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BD1F1B-8BFD-0470-86C7-C3192B726D1B}"/>
              </a:ext>
            </a:extLst>
          </p:cNvPr>
          <p:cNvSpPr/>
          <p:nvPr/>
        </p:nvSpPr>
        <p:spPr>
          <a:xfrm>
            <a:off x="5265914" y="865510"/>
            <a:ext cx="1800453" cy="1801274"/>
          </a:xfrm>
          <a:prstGeom prst="rect">
            <a:avLst/>
          </a:prstGeom>
          <a:solidFill>
            <a:srgbClr val="FD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5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F529BD-2283-7245-345B-AB426345B815}"/>
              </a:ext>
            </a:extLst>
          </p:cNvPr>
          <p:cNvSpPr/>
          <p:nvPr/>
        </p:nvSpPr>
        <p:spPr>
          <a:xfrm>
            <a:off x="2985739" y="833190"/>
            <a:ext cx="1800453" cy="1801274"/>
          </a:xfrm>
          <a:prstGeom prst="rect">
            <a:avLst/>
          </a:prstGeom>
          <a:solidFill>
            <a:srgbClr val="FD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5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78C2609-39BA-4003-800C-C610E26E5503}"/>
              </a:ext>
            </a:extLst>
          </p:cNvPr>
          <p:cNvSpPr/>
          <p:nvPr/>
        </p:nvSpPr>
        <p:spPr>
          <a:xfrm>
            <a:off x="705564" y="842475"/>
            <a:ext cx="1800453" cy="1801274"/>
          </a:xfrm>
          <a:prstGeom prst="rect">
            <a:avLst/>
          </a:prstGeom>
          <a:solidFill>
            <a:srgbClr val="FDA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55">
              <a:solidFill>
                <a:srgbClr val="FFC000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28011F-C6F5-4637-A56F-45998705AEDF}"/>
              </a:ext>
            </a:extLst>
          </p:cNvPr>
          <p:cNvGrpSpPr/>
          <p:nvPr/>
        </p:nvGrpSpPr>
        <p:grpSpPr>
          <a:xfrm>
            <a:off x="576576" y="980555"/>
            <a:ext cx="1926110" cy="2333450"/>
            <a:chOff x="-1328827" y="2999396"/>
            <a:chExt cx="2035724" cy="25045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91BB16-CAA5-4AC8-B17E-3E202207C002}"/>
                </a:ext>
              </a:extLst>
            </p:cNvPr>
            <p:cNvSpPr txBox="1"/>
            <p:nvPr/>
          </p:nvSpPr>
          <p:spPr>
            <a:xfrm>
              <a:off x="-1328827" y="4942326"/>
              <a:ext cx="2035724" cy="561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8DABDB"/>
                  </a:solidFill>
                  <a:latin typeface="Crimson Pro" pitchFamily="2" charset="0"/>
                  <a:ea typeface="Calibri" panose="020F0502020204030204" pitchFamily="34" charset="0"/>
                </a:rPr>
                <a:t>SIMONE HYLTON </a:t>
              </a:r>
              <a:endParaRPr lang="en-US" b="1" dirty="0">
                <a:solidFill>
                  <a:schemeClr val="bg1"/>
                </a:solidFill>
                <a:latin typeface="Crimson Pro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en-US" i="1" dirty="0">
                  <a:solidFill>
                    <a:schemeClr val="bg1"/>
                  </a:solidFill>
                  <a:latin typeface="Crimson Pro" pitchFamily="2" charset="0"/>
                  <a:ea typeface="Calibri" panose="020F0502020204030204" pitchFamily="34" charset="0"/>
                </a:rPr>
                <a:t>President</a:t>
              </a:r>
            </a:p>
          </p:txBody>
        </p:sp>
        <p:pic>
          <p:nvPicPr>
            <p:cNvPr id="17" name="Picture 16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0FB8E06E-8E8D-4604-B915-C7DEEB84F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51097" y="2999396"/>
              <a:ext cx="1618547" cy="161854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5794ECF-22E2-4B34-9734-4DD54FFD4AB9}"/>
              </a:ext>
            </a:extLst>
          </p:cNvPr>
          <p:cNvGrpSpPr/>
          <p:nvPr/>
        </p:nvGrpSpPr>
        <p:grpSpPr>
          <a:xfrm>
            <a:off x="4953653" y="1028104"/>
            <a:ext cx="2424974" cy="2386367"/>
            <a:chOff x="1997400" y="-857148"/>
            <a:chExt cx="3531352" cy="35739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CFF31CA-7253-42DE-B0FC-1983A152004B}"/>
                </a:ext>
              </a:extLst>
            </p:cNvPr>
            <p:cNvSpPr txBox="1"/>
            <p:nvPr/>
          </p:nvSpPr>
          <p:spPr>
            <a:xfrm>
              <a:off x="1997400" y="1748799"/>
              <a:ext cx="3531352" cy="967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8DABDB"/>
                  </a:solidFill>
                  <a:latin typeface="Crimson Pro" pitchFamily="2" charset="0"/>
                  <a:ea typeface="Calibri" panose="020F0502020204030204" pitchFamily="34" charset="0"/>
                </a:rPr>
                <a:t>CASEY CONZATTI </a:t>
              </a:r>
              <a:endParaRPr lang="en-US" sz="1200" b="1" dirty="0">
                <a:solidFill>
                  <a:schemeClr val="bg1"/>
                </a:solidFill>
                <a:latin typeface="Crimson Pro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en-US" sz="1200" b="1" dirty="0">
                  <a:solidFill>
                    <a:srgbClr val="FDA31A"/>
                  </a:solidFill>
                  <a:latin typeface="Crimson Pro" pitchFamily="2" charset="0"/>
                  <a:ea typeface="Calibri" panose="020F0502020204030204" pitchFamily="34" charset="0"/>
                </a:rPr>
                <a:t>Leadership Academy Chair </a:t>
              </a:r>
              <a:endParaRPr lang="en-US" sz="1200" b="1" dirty="0">
                <a:solidFill>
                  <a:schemeClr val="bg1"/>
                </a:solidFill>
                <a:latin typeface="Crimson Pro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en-US" sz="1200" i="1" dirty="0">
                  <a:solidFill>
                    <a:schemeClr val="bg1"/>
                  </a:solidFill>
                  <a:latin typeface="Crimson Pro" pitchFamily="2" charset="0"/>
                  <a:ea typeface="Calibri" panose="020F0502020204030204" pitchFamily="34" charset="0"/>
                </a:rPr>
                <a:t>Pacific Northwest Regional Director</a:t>
              </a:r>
            </a:p>
          </p:txBody>
        </p:sp>
        <p:pic>
          <p:nvPicPr>
            <p:cNvPr id="25" name="Picture 24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EFC54019-ADD8-46F0-88B2-CE1113A38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8485" y="-857148"/>
              <a:ext cx="2196314" cy="2204566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3B9A2CC-FD64-4FE7-BFCC-4E20A3918B87}"/>
              </a:ext>
            </a:extLst>
          </p:cNvPr>
          <p:cNvGrpSpPr/>
          <p:nvPr/>
        </p:nvGrpSpPr>
        <p:grpSpPr>
          <a:xfrm>
            <a:off x="8475811" y="3689176"/>
            <a:ext cx="2121206" cy="2416688"/>
            <a:chOff x="-1752608" y="10826325"/>
            <a:chExt cx="3111103" cy="354447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D48CF6-6480-461D-B47C-A71C1CE2A908}"/>
                </a:ext>
              </a:extLst>
            </p:cNvPr>
            <p:cNvSpPr txBox="1"/>
            <p:nvPr/>
          </p:nvSpPr>
          <p:spPr>
            <a:xfrm>
              <a:off x="-1752608" y="13422849"/>
              <a:ext cx="3111103" cy="947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8DABDB"/>
                  </a:solidFill>
                  <a:latin typeface="Crimson Pro" pitchFamily="2" charset="0"/>
                  <a:ea typeface="Calibri" panose="020F0502020204030204" pitchFamily="34" charset="0"/>
                </a:rPr>
                <a:t>KYONTHA D. NELSON</a:t>
              </a:r>
              <a:endParaRPr lang="en-US" sz="1200" b="1" dirty="0">
                <a:solidFill>
                  <a:srgbClr val="8DABDB"/>
                </a:solidFill>
                <a:latin typeface="Crimson Pro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Crimson Pro" pitchFamily="2" charset="0"/>
                  <a:ea typeface="Calibri" panose="020F0502020204030204" pitchFamily="34" charset="0"/>
                </a:rPr>
                <a:t>Organizational Leadership Development Committee Chair </a:t>
              </a:r>
            </a:p>
          </p:txBody>
        </p:sp>
        <p:pic>
          <p:nvPicPr>
            <p:cNvPr id="28" name="Picture 27" descr="A close-up of a person smiling&#10;&#10;Description automatically generated">
              <a:extLst>
                <a:ext uri="{FF2B5EF4-FFF2-40B4-BE49-F238E27FC236}">
                  <a16:creationId xmlns:a16="http://schemas.microsoft.com/office/drawing/2014/main" id="{F7735CF5-AA39-4D09-9F80-C993B76019BA}"/>
                </a:ext>
              </a:extLst>
            </p:cNvPr>
            <p:cNvPicPr/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14" t="6336" r="1699" b="-1"/>
            <a:stretch/>
          </p:blipFill>
          <p:spPr bwMode="auto">
            <a:xfrm>
              <a:off x="-1191893" y="10826325"/>
              <a:ext cx="2103657" cy="221813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8BD30F7-80B0-47B8-8CE1-C6674AC57A5B}"/>
              </a:ext>
            </a:extLst>
          </p:cNvPr>
          <p:cNvGrpSpPr/>
          <p:nvPr/>
        </p:nvGrpSpPr>
        <p:grpSpPr>
          <a:xfrm>
            <a:off x="1407692" y="3685039"/>
            <a:ext cx="1926110" cy="2192406"/>
            <a:chOff x="-9296878" y="3590269"/>
            <a:chExt cx="2824961" cy="32155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462FE4-FAF7-46DA-9037-77CC316F7BD5}"/>
                </a:ext>
              </a:extLst>
            </p:cNvPr>
            <p:cNvSpPr txBox="1"/>
            <p:nvPr/>
          </p:nvSpPr>
          <p:spPr>
            <a:xfrm>
              <a:off x="-9296878" y="6128691"/>
              <a:ext cx="282496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8DABDB"/>
                  </a:solidFill>
                  <a:latin typeface="Crimson Pro" pitchFamily="2" charset="0"/>
                  <a:ea typeface="Calibri" panose="020F0502020204030204" pitchFamily="34" charset="0"/>
                </a:rPr>
                <a:t>GERMAINE CORPREW</a:t>
              </a:r>
              <a:r>
                <a:rPr lang="en-US" sz="1200" b="1" dirty="0">
                  <a:solidFill>
                    <a:schemeClr val="bg1"/>
                  </a:solidFill>
                  <a:latin typeface="Crimson Pro" pitchFamily="2" charset="0"/>
                  <a:ea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1200" i="1" dirty="0">
                  <a:solidFill>
                    <a:schemeClr val="bg1"/>
                  </a:solidFill>
                  <a:latin typeface="Crimson Pro" pitchFamily="2" charset="0"/>
                  <a:ea typeface="Calibri" panose="020F0502020204030204" pitchFamily="34" charset="0"/>
                </a:rPr>
                <a:t>Treasurer</a:t>
              </a:r>
            </a:p>
          </p:txBody>
        </p:sp>
        <p:pic>
          <p:nvPicPr>
            <p:cNvPr id="29" name="Picture 28" descr="A person wearing glasses and a suit&#10;&#10;Description automatically generated with medium confidence">
              <a:extLst>
                <a:ext uri="{FF2B5EF4-FFF2-40B4-BE49-F238E27FC236}">
                  <a16:creationId xmlns:a16="http://schemas.microsoft.com/office/drawing/2014/main" id="{F91921DA-2100-4895-92B3-78F8BB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997567" y="3590269"/>
              <a:ext cx="2235107" cy="2235109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835167A-65D4-49FD-9E99-2ECF37AE033D}"/>
              </a:ext>
            </a:extLst>
          </p:cNvPr>
          <p:cNvGrpSpPr/>
          <p:nvPr/>
        </p:nvGrpSpPr>
        <p:grpSpPr>
          <a:xfrm>
            <a:off x="2804018" y="1026855"/>
            <a:ext cx="2185026" cy="2176426"/>
            <a:chOff x="-1363643" y="-1823999"/>
            <a:chExt cx="3204706" cy="319208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49E398-F343-46B7-9A58-B556AA4FB225}"/>
                </a:ext>
              </a:extLst>
            </p:cNvPr>
            <p:cNvSpPr txBox="1"/>
            <p:nvPr/>
          </p:nvSpPr>
          <p:spPr>
            <a:xfrm>
              <a:off x="-1363643" y="690982"/>
              <a:ext cx="320470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8DABDB"/>
                  </a:solidFill>
                  <a:latin typeface="Crimson Pro" pitchFamily="2" charset="0"/>
                  <a:ea typeface="Calibri" panose="020F0502020204030204" pitchFamily="34" charset="0"/>
                </a:rPr>
                <a:t>KRISTINA MILLS </a:t>
              </a:r>
              <a:endParaRPr lang="en-US" sz="1200" b="1" dirty="0">
                <a:solidFill>
                  <a:schemeClr val="bg1"/>
                </a:solidFill>
                <a:latin typeface="Crimson Pro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en-US" sz="1200" i="1" dirty="0">
                  <a:solidFill>
                    <a:schemeClr val="bg1"/>
                  </a:solidFill>
                  <a:latin typeface="Crimson Pro" pitchFamily="2" charset="0"/>
                  <a:ea typeface="Calibri" panose="020F0502020204030204" pitchFamily="34" charset="0"/>
                </a:rPr>
                <a:t>President-Elect</a:t>
              </a:r>
            </a:p>
          </p:txBody>
        </p:sp>
        <p:pic>
          <p:nvPicPr>
            <p:cNvPr id="30" name="Picture 29" descr="A person with curly hair&#10;&#10;Description automatically generated with medium confidence">
              <a:extLst>
                <a:ext uri="{FF2B5EF4-FFF2-40B4-BE49-F238E27FC236}">
                  <a16:creationId xmlns:a16="http://schemas.microsoft.com/office/drawing/2014/main" id="{435C4078-6151-40A1-B809-92EB6AA0B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54" b="3260"/>
            <a:stretch/>
          </p:blipFill>
          <p:spPr>
            <a:xfrm>
              <a:off x="-823582" y="-1823999"/>
              <a:ext cx="2099024" cy="2157099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B643C96-FF0B-424F-A44A-617194CCC256}"/>
              </a:ext>
            </a:extLst>
          </p:cNvPr>
          <p:cNvGrpSpPr/>
          <p:nvPr/>
        </p:nvGrpSpPr>
        <p:grpSpPr>
          <a:xfrm>
            <a:off x="3746545" y="3689176"/>
            <a:ext cx="2106319" cy="2194552"/>
            <a:chOff x="4591188" y="3835309"/>
            <a:chExt cx="3089268" cy="3218676"/>
          </a:xfrm>
        </p:grpSpPr>
        <p:pic>
          <p:nvPicPr>
            <p:cNvPr id="33" name="Picture 32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70F5D57E-AF43-47AF-8712-FFA18AF0E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58157" y="3835309"/>
              <a:ext cx="2201460" cy="221813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79361E-0B20-456C-B95F-3FA277F785FD}"/>
                </a:ext>
              </a:extLst>
            </p:cNvPr>
            <p:cNvSpPr txBox="1"/>
            <p:nvPr/>
          </p:nvSpPr>
          <p:spPr>
            <a:xfrm>
              <a:off x="4591188" y="6376876"/>
              <a:ext cx="3089268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en-US" sz="1200" b="1" dirty="0">
                  <a:solidFill>
                    <a:srgbClr val="8DABDB"/>
                  </a:solidFill>
                  <a:latin typeface="Crimson Pro" pitchFamily="2" charset="0"/>
                </a:rPr>
                <a:t>TAYLOR MORRISON</a:t>
              </a:r>
            </a:p>
            <a:p>
              <a:pPr algn="ctr" fontAlgn="base"/>
              <a:r>
                <a:rPr lang="en-US" sz="1200" dirty="0">
                  <a:solidFill>
                    <a:schemeClr val="bg1"/>
                  </a:solidFill>
                  <a:latin typeface="Crimson Pro" pitchFamily="2" charset="0"/>
                </a:rPr>
                <a:t> </a:t>
              </a:r>
              <a:r>
                <a:rPr lang="en-US" sz="1200" i="1" dirty="0">
                  <a:solidFill>
                    <a:schemeClr val="bg1"/>
                  </a:solidFill>
                  <a:latin typeface="Crimson Pro" pitchFamily="2" charset="0"/>
                </a:rPr>
                <a:t>Southwest Regional Director</a:t>
              </a:r>
              <a:endParaRPr lang="en-US" sz="1200" dirty="0">
                <a:solidFill>
                  <a:schemeClr val="bg1"/>
                </a:solidFill>
                <a:latin typeface="Crimson Pro" pitchFamily="2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9832511-0532-4F9A-B787-D0CED57CCCE7}"/>
              </a:ext>
            </a:extLst>
          </p:cNvPr>
          <p:cNvGrpSpPr/>
          <p:nvPr/>
        </p:nvGrpSpPr>
        <p:grpSpPr>
          <a:xfrm>
            <a:off x="6265607" y="3685039"/>
            <a:ext cx="1797461" cy="2377072"/>
            <a:chOff x="4114947" y="5413770"/>
            <a:chExt cx="2636277" cy="34863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0A038E-0D62-45AB-8F56-11D42D32D0DB}"/>
                </a:ext>
              </a:extLst>
            </p:cNvPr>
            <p:cNvSpPr txBox="1"/>
            <p:nvPr/>
          </p:nvSpPr>
          <p:spPr>
            <a:xfrm>
              <a:off x="4114947" y="7952190"/>
              <a:ext cx="2636277" cy="947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8DABDB"/>
                  </a:solidFill>
                  <a:latin typeface="Crimson Pro" pitchFamily="2" charset="0"/>
                  <a:ea typeface="Calibri" panose="020F0502020204030204" pitchFamily="34" charset="0"/>
                </a:rPr>
                <a:t>TYSHAWN JACKSON</a:t>
              </a:r>
              <a:endParaRPr lang="en-US" sz="1200" dirty="0">
                <a:solidFill>
                  <a:srgbClr val="8DABDB"/>
                </a:solidFill>
                <a:latin typeface="Crimson Pro" pitchFamily="2" charset="0"/>
                <a:ea typeface="Calibri" panose="020F0502020204030204" pitchFamily="34" charset="0"/>
              </a:endParaRP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Crimson Pro" pitchFamily="2" charset="0"/>
                  <a:ea typeface="Calibri" panose="020F0502020204030204" pitchFamily="34" charset="0"/>
                </a:rPr>
                <a:t>Assistant District Attorney</a:t>
              </a:r>
            </a:p>
          </p:txBody>
        </p:sp>
        <p:pic>
          <p:nvPicPr>
            <p:cNvPr id="38" name="Picture 37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C3091C26-F1CC-49F1-90CC-715B3CC5F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5277" y="5413770"/>
              <a:ext cx="2233747" cy="222420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09F97D6-6523-432C-9EA7-7F8C85832B30}"/>
              </a:ext>
            </a:extLst>
          </p:cNvPr>
          <p:cNvGrpSpPr/>
          <p:nvPr/>
        </p:nvGrpSpPr>
        <p:grpSpPr>
          <a:xfrm>
            <a:off x="9162619" y="982969"/>
            <a:ext cx="3029381" cy="2220312"/>
            <a:chOff x="6095172" y="-353565"/>
            <a:chExt cx="4498132" cy="3286161"/>
          </a:xfrm>
        </p:grpSpPr>
        <p:pic>
          <p:nvPicPr>
            <p:cNvPr id="31" name="Picture 30" descr="A close-up of a person smiling&#10;&#10;Description automatically generated">
              <a:extLst>
                <a:ext uri="{FF2B5EF4-FFF2-40B4-BE49-F238E27FC236}">
                  <a16:creationId xmlns:a16="http://schemas.microsoft.com/office/drawing/2014/main" id="{CCC83589-B831-47DA-996F-D295B3146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55221" y="-353565"/>
              <a:ext cx="2221759" cy="225541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81D6BDA-917E-4DAA-8018-46FE314B3DEC}"/>
                </a:ext>
              </a:extLst>
            </p:cNvPr>
            <p:cNvSpPr txBox="1"/>
            <p:nvPr/>
          </p:nvSpPr>
          <p:spPr>
            <a:xfrm>
              <a:off x="6095172" y="2255488"/>
              <a:ext cx="4498132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sz="1200" b="1" dirty="0">
                  <a:solidFill>
                    <a:srgbClr val="8DABDB"/>
                  </a:solidFill>
                  <a:latin typeface="Crimson Pro" pitchFamily="2" charset="0"/>
                </a:rPr>
                <a:t>ANDREA WILLIAMS</a:t>
              </a:r>
            </a:p>
            <a:p>
              <a:pPr algn="ctr" fontAlgn="base"/>
              <a:r>
                <a:rPr lang="en-US" sz="1200" i="1" dirty="0">
                  <a:solidFill>
                    <a:schemeClr val="bg1"/>
                  </a:solidFill>
                  <a:latin typeface="Crimson Pro" pitchFamily="2" charset="0"/>
                </a:rPr>
                <a:t>Vice President of Programs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8AFD51-AED3-4EBC-BD9E-FD179A204CD2}"/>
              </a:ext>
            </a:extLst>
          </p:cNvPr>
          <p:cNvGrpSpPr/>
          <p:nvPr/>
        </p:nvGrpSpPr>
        <p:grpSpPr>
          <a:xfrm>
            <a:off x="7086646" y="980554"/>
            <a:ext cx="2696889" cy="2269505"/>
            <a:chOff x="5655333" y="2509328"/>
            <a:chExt cx="2286568" cy="2047527"/>
          </a:xfrm>
        </p:grpSpPr>
        <p:pic>
          <p:nvPicPr>
            <p:cNvPr id="32" name="Picture 31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D018D060-001F-4089-A6AF-2E1150BE3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52339" y="2509328"/>
              <a:ext cx="1292558" cy="137152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B7326CA-C8AF-49C2-AE21-F632D63EECD2}"/>
                </a:ext>
              </a:extLst>
            </p:cNvPr>
            <p:cNvSpPr txBox="1"/>
            <p:nvPr/>
          </p:nvSpPr>
          <p:spPr>
            <a:xfrm>
              <a:off x="5655333" y="4140345"/>
              <a:ext cx="2286568" cy="416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sz="1200" b="1" dirty="0">
                  <a:solidFill>
                    <a:srgbClr val="8DABDB"/>
                  </a:solidFill>
                  <a:latin typeface="Crimson Pro" pitchFamily="2" charset="0"/>
                </a:rPr>
                <a:t>LAURYN A. DAY</a:t>
              </a:r>
            </a:p>
            <a:p>
              <a:pPr algn="ctr" fontAlgn="base"/>
              <a:r>
                <a:rPr lang="en-US" sz="1200" i="1" dirty="0">
                  <a:solidFill>
                    <a:schemeClr val="bg1"/>
                  </a:solidFill>
                  <a:latin typeface="Crimson Pro" pitchFamily="2" charset="0"/>
                </a:rPr>
                <a:t>Vice President of Planning</a:t>
              </a:r>
            </a:p>
          </p:txBody>
        </p:sp>
      </p:grpSp>
      <p:pic>
        <p:nvPicPr>
          <p:cNvPr id="11" name="Picture 10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066519A2-76BB-135B-9B32-36D712591C7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0439" t="-1" r="16944" b="9444"/>
          <a:stretch/>
        </p:blipFill>
        <p:spPr>
          <a:xfrm>
            <a:off x="9943883" y="973247"/>
            <a:ext cx="1496300" cy="153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76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4;p1">
            <a:extLst>
              <a:ext uri="{FF2B5EF4-FFF2-40B4-BE49-F238E27FC236}">
                <a16:creationId xmlns:a16="http://schemas.microsoft.com/office/drawing/2014/main" id="{DF4F17CB-F54C-2E2C-C4ED-3F6FDC5661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10076"/>
              </a:gs>
              <a:gs pos="100000">
                <a:srgbClr val="0E0F1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5D1E15-E008-4BA7-9C3C-C5D87F877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CAC661B-E7CD-4034-A86D-C51E507B14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41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302106-0E8E-D7D0-94A0-E495F38B8223}"/>
              </a:ext>
            </a:extLst>
          </p:cNvPr>
          <p:cNvSpPr txBox="1"/>
          <p:nvPr/>
        </p:nvSpPr>
        <p:spPr>
          <a:xfrm>
            <a:off x="659968" y="608121"/>
            <a:ext cx="1721693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March 15, 2025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March 22, 2025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April 12, 2025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April 26, 2025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D0F3F-3D4D-8B7C-050D-1687F75E107E}"/>
              </a:ext>
            </a:extLst>
          </p:cNvPr>
          <p:cNvSpPr txBox="1"/>
          <p:nvPr/>
        </p:nvSpPr>
        <p:spPr>
          <a:xfrm>
            <a:off x="2381661" y="710991"/>
            <a:ext cx="885794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kern="120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What does leadership look like in prosecution?</a:t>
            </a:r>
            <a:r>
              <a:rPr lang="en-US" sz="1600" b="1" dirty="0">
                <a:solidFill>
                  <a:srgbClr val="FF9900"/>
                </a:solidFill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Former Chief Assistant State Attorney, Miami-Dade State Attorney’s Office</a:t>
            </a:r>
          </a:p>
          <a:p>
            <a:r>
              <a:rPr lang="en-US" sz="1600" dirty="0">
                <a:solidFill>
                  <a:schemeClr val="bg1"/>
                </a:solidFill>
              </a:rPr>
              <a:t>Former U.S. Attorney, Eastern District of Maryland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i="0" kern="120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How do you want to be a lead as a prosecutor?</a:t>
            </a:r>
            <a:r>
              <a:rPr lang="en-US" sz="1600" b="1" dirty="0">
                <a:solidFill>
                  <a:srgbClr val="FF9900"/>
                </a:solidFill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District Attorney, Bronx County, NY</a:t>
            </a:r>
          </a:p>
          <a:p>
            <a:r>
              <a:rPr lang="en-US" sz="1600" dirty="0">
                <a:solidFill>
                  <a:schemeClr val="bg1"/>
                </a:solidFill>
              </a:rPr>
              <a:t>Former U.S. Attorney, Eastern District of Texas</a:t>
            </a:r>
          </a:p>
          <a:p>
            <a:endParaRPr lang="en-US" sz="1600" b="1" dirty="0">
              <a:solidFill>
                <a:srgbClr val="FF9900"/>
              </a:solidFill>
            </a:endParaRPr>
          </a:p>
          <a:p>
            <a:r>
              <a:rPr lang="en-US" sz="1600" b="1" kern="120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Should I be a leader?</a:t>
            </a:r>
            <a:r>
              <a:rPr lang="en-US" sz="1600" b="1" dirty="0">
                <a:solidFill>
                  <a:srgbClr val="FF9900"/>
                </a:solidFill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Litigation Strategy Counsel, Allstate Insurance Company &amp; Organizational Design and Effectiveness Consultant, Leadership Institute of Tampa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rgbClr val="FF9900"/>
                </a:solidFill>
              </a:rPr>
              <a:t>How do I build my brand?</a:t>
            </a:r>
          </a:p>
          <a:p>
            <a:r>
              <a:rPr lang="en-US" sz="1600" dirty="0">
                <a:solidFill>
                  <a:schemeClr val="bg1"/>
                </a:solidFill>
              </a:rPr>
              <a:t>Director of Prosecution Projects, Florida International University, Jack D. Gordon of Public Policy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rgbClr val="FF9900"/>
                </a:solidFill>
              </a:rPr>
              <a:t>How do I network effectively?</a:t>
            </a:r>
          </a:p>
          <a:p>
            <a:r>
              <a:rPr lang="en-US" sz="1600" dirty="0">
                <a:solidFill>
                  <a:schemeClr val="bg1"/>
                </a:solidFill>
              </a:rPr>
              <a:t>Principal Owner, L.A. Law Firm, P.A. &amp; Candidate for Florida House of Representatives District 107 Leader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rgbClr val="FF9900"/>
                </a:solidFill>
              </a:rPr>
              <a:t>Should I seek office?</a:t>
            </a:r>
          </a:p>
          <a:p>
            <a:r>
              <a:rPr lang="en-US" sz="1600" dirty="0">
                <a:solidFill>
                  <a:schemeClr val="bg1"/>
                </a:solidFill>
              </a:rPr>
              <a:t>Washington Attorney General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67347-986E-C837-5EC7-70ABA323D64B}"/>
              </a:ext>
            </a:extLst>
          </p:cNvPr>
          <p:cNvSpPr txBox="1"/>
          <p:nvPr/>
        </p:nvSpPr>
        <p:spPr>
          <a:xfrm>
            <a:off x="628649" y="716203"/>
            <a:ext cx="175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week 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D90BF-849C-FBDD-42C9-1005E6C41B50}"/>
              </a:ext>
            </a:extLst>
          </p:cNvPr>
          <p:cNvSpPr txBox="1"/>
          <p:nvPr/>
        </p:nvSpPr>
        <p:spPr>
          <a:xfrm>
            <a:off x="659968" y="2635641"/>
            <a:ext cx="175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week two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657ED7-D9C8-0D52-1D43-EAD524BB5B12}"/>
              </a:ext>
            </a:extLst>
          </p:cNvPr>
          <p:cNvSpPr txBox="1"/>
          <p:nvPr/>
        </p:nvSpPr>
        <p:spPr>
          <a:xfrm>
            <a:off x="659968" y="3703670"/>
            <a:ext cx="1877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week three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5EEB5-AA60-EDE9-A42C-F2035030EF48}"/>
              </a:ext>
            </a:extLst>
          </p:cNvPr>
          <p:cNvSpPr txBox="1"/>
          <p:nvPr/>
        </p:nvSpPr>
        <p:spPr>
          <a:xfrm>
            <a:off x="659968" y="5614370"/>
            <a:ext cx="1877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week four</a:t>
            </a:r>
          </a:p>
        </p:txBody>
      </p:sp>
    </p:spTree>
    <p:extLst>
      <p:ext uri="{BB962C8B-B14F-4D97-AF65-F5344CB8AC3E}">
        <p14:creationId xmlns:p14="http://schemas.microsoft.com/office/powerpoint/2010/main" val="402729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8F7A21-0D9E-3F7B-DE73-6493EC58B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AA4E17-A881-4A1A-E49A-F719E53D7839}"/>
              </a:ext>
            </a:extLst>
          </p:cNvPr>
          <p:cNvSpPr txBox="1"/>
          <p:nvPr/>
        </p:nvSpPr>
        <p:spPr>
          <a:xfrm>
            <a:off x="659968" y="710991"/>
            <a:ext cx="172169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April 26, 2025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May 3, 2025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May 17, 2025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May 24, 2025</a:t>
            </a:r>
          </a:p>
          <a:p>
            <a:r>
              <a:rPr lang="en-US" b="1" dirty="0">
                <a:solidFill>
                  <a:schemeClr val="bg1"/>
                </a:solidFill>
              </a:rPr>
              <a:t>May 31, 2025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56A4C-50D2-78F5-A9F8-F7E0AB413D64}"/>
              </a:ext>
            </a:extLst>
          </p:cNvPr>
          <p:cNvSpPr txBox="1"/>
          <p:nvPr/>
        </p:nvSpPr>
        <p:spPr>
          <a:xfrm>
            <a:off x="2560130" y="646411"/>
            <a:ext cx="715537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9900"/>
                </a:solidFill>
              </a:rPr>
              <a:t>Should I seek office?</a:t>
            </a:r>
          </a:p>
          <a:p>
            <a:r>
              <a:rPr lang="en-US" sz="1600" dirty="0">
                <a:solidFill>
                  <a:schemeClr val="bg1"/>
                </a:solidFill>
              </a:rPr>
              <a:t>Washington Attorney General</a:t>
            </a:r>
          </a:p>
          <a:p>
            <a:endParaRPr lang="en-US" sz="1600" b="1" i="0" kern="1200" dirty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  <a:p>
            <a:r>
              <a:rPr lang="en-US" sz="1600" b="1" i="0" kern="120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What do I need to know about campaign finances?</a:t>
            </a:r>
            <a:endParaRPr lang="en-US" sz="1600" b="1" dirty="0">
              <a:solidFill>
                <a:srgbClr val="FF9900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District Attorney, Henry County, Georgia</a:t>
            </a:r>
          </a:p>
          <a:p>
            <a:r>
              <a:rPr lang="en-US" sz="1600" dirty="0">
                <a:solidFill>
                  <a:schemeClr val="bg1"/>
                </a:solidFill>
              </a:rPr>
              <a:t>Associate Chief Counsel, Georgia Institute of Technology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i="0" kern="120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What do I say on the campaign trail?</a:t>
            </a:r>
            <a:endParaRPr lang="en-US" sz="1600" b="1" dirty="0">
              <a:solidFill>
                <a:srgbClr val="FF9900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Deputy County Attorney, Utah County Attorney’s Office</a:t>
            </a:r>
          </a:p>
          <a:p>
            <a:endParaRPr lang="en-US" sz="1600" b="1" dirty="0">
              <a:solidFill>
                <a:srgbClr val="FF9900"/>
              </a:solidFill>
            </a:endParaRPr>
          </a:p>
          <a:p>
            <a:endParaRPr lang="en-US" sz="1600" b="1" dirty="0">
              <a:solidFill>
                <a:srgbClr val="FF9900"/>
              </a:solidFill>
            </a:endParaRPr>
          </a:p>
          <a:p>
            <a:r>
              <a:rPr lang="en-US" sz="1600" b="1" kern="120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Now that I’m a leader, what’s next?</a:t>
            </a:r>
            <a:endParaRPr lang="en-US" sz="1600" b="1" dirty="0">
              <a:solidFill>
                <a:srgbClr val="FF9900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State Attorney, 17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Judicial Circuit, Broward County, Florida</a:t>
            </a:r>
          </a:p>
          <a:p>
            <a:r>
              <a:rPr lang="en-US" sz="1600" dirty="0">
                <a:solidFill>
                  <a:schemeClr val="bg1"/>
                </a:solidFill>
              </a:rPr>
              <a:t>Former U.S. Attorney, Western District of North Carolina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rgbClr val="FF9900"/>
                </a:solidFill>
              </a:rPr>
              <a:t>How to  build an effective and dynamic leadership team</a:t>
            </a:r>
          </a:p>
          <a:p>
            <a:r>
              <a:rPr lang="en-US" sz="1600" dirty="0">
                <a:solidFill>
                  <a:schemeClr val="bg1"/>
                </a:solidFill>
              </a:rPr>
              <a:t>Former U.S. Attorney, Middle District of Louisiana</a:t>
            </a:r>
          </a:p>
          <a:p>
            <a:r>
              <a:rPr lang="en-US" sz="1600" dirty="0">
                <a:solidFill>
                  <a:schemeClr val="bg1"/>
                </a:solidFill>
              </a:rPr>
              <a:t>Solicitor General, Gwinnett County, Georgia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Capstone Presentations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Capstone Presentations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CFA9F-5815-4229-47FD-971FED54C0A0}"/>
              </a:ext>
            </a:extLst>
          </p:cNvPr>
          <p:cNvSpPr txBox="1"/>
          <p:nvPr/>
        </p:nvSpPr>
        <p:spPr>
          <a:xfrm>
            <a:off x="659968" y="538250"/>
            <a:ext cx="1877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week four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D9D4A-6216-8F01-F7DA-0B26AAE931B7}"/>
              </a:ext>
            </a:extLst>
          </p:cNvPr>
          <p:cNvSpPr txBox="1"/>
          <p:nvPr/>
        </p:nvSpPr>
        <p:spPr>
          <a:xfrm>
            <a:off x="659968" y="2481350"/>
            <a:ext cx="1877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week five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03025-EBA4-9C1E-0373-190DAF4BF70D}"/>
              </a:ext>
            </a:extLst>
          </p:cNvPr>
          <p:cNvSpPr txBox="1"/>
          <p:nvPr/>
        </p:nvSpPr>
        <p:spPr>
          <a:xfrm>
            <a:off x="659968" y="3555770"/>
            <a:ext cx="1877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week six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8D815-D4EE-40F2-EAEC-AE59A43AEECB}"/>
              </a:ext>
            </a:extLst>
          </p:cNvPr>
          <p:cNvSpPr txBox="1"/>
          <p:nvPr/>
        </p:nvSpPr>
        <p:spPr>
          <a:xfrm>
            <a:off x="659968" y="5182640"/>
            <a:ext cx="1877492" cy="74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8000"/>
              </a:lnSpc>
            </a:pPr>
            <a:r>
              <a:rPr lang="en-US" sz="2400" b="1" dirty="0">
                <a:solidFill>
                  <a:srgbClr val="FF9900"/>
                </a:solidFill>
              </a:rPr>
              <a:t>week six - seven</a:t>
            </a:r>
          </a:p>
        </p:txBody>
      </p:sp>
    </p:spTree>
    <p:extLst>
      <p:ext uri="{BB962C8B-B14F-4D97-AF65-F5344CB8AC3E}">
        <p14:creationId xmlns:p14="http://schemas.microsoft.com/office/powerpoint/2010/main" val="4228470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100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54A1-C2C9-497C-8763-50E56C5A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CAPSTONE PROJECT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736968-8A9C-3E27-4C48-8B5F2AC7E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58071"/>
              </p:ext>
            </p:extLst>
          </p:nvPr>
        </p:nvGraphicFramePr>
        <p:xfrm>
          <a:off x="497958" y="707065"/>
          <a:ext cx="11196084" cy="5443870"/>
        </p:xfrm>
        <a:graphic>
          <a:graphicData uri="http://schemas.openxmlformats.org/drawingml/2006/table">
            <a:tbl>
              <a:tblPr/>
              <a:tblGrid>
                <a:gridCol w="11196084">
                  <a:extLst>
                    <a:ext uri="{9D8B030D-6E8A-4147-A177-3AD203B41FA5}">
                      <a16:colId xmlns:a16="http://schemas.microsoft.com/office/drawing/2014/main" val="269316900"/>
                    </a:ext>
                  </a:extLst>
                </a:gridCol>
              </a:tblGrid>
              <a:tr h="54438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FFC000"/>
                      </a:solidFill>
                      <a:prstDash val="solid"/>
                    </a:lnL>
                    <a:lnR w="38100" cmpd="sng">
                      <a:solidFill>
                        <a:srgbClr val="FFC000"/>
                      </a:solidFill>
                      <a:prstDash val="solid"/>
                    </a:lnR>
                    <a:lnT w="38100" cmpd="sng">
                      <a:solidFill>
                        <a:srgbClr val="FFC000"/>
                      </a:solidFill>
                      <a:prstDash val="solid"/>
                    </a:lnT>
                    <a:lnB w="38100" cmpd="sng">
                      <a:solidFill>
                        <a:srgbClr val="FFC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5785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121576"/>
      </p:ext>
    </p:extLst>
  </p:cSld>
  <p:clrMapOvr>
    <a:masterClrMapping/>
  </p:clrMapOvr>
</p:sld>
</file>

<file path=ppt/theme/theme1.xml><?xml version="1.0" encoding="utf-8"?>
<a:theme xmlns:a="http://schemas.openxmlformats.org/drawingml/2006/main" name="Savon">
  <a:themeElements>
    <a:clrScheme name="Slipstream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von">
  <a:themeElements>
    <a:clrScheme name="Slipstream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</TotalTime>
  <Words>442</Words>
  <Application>Microsoft Macintosh PowerPoint</Application>
  <PresentationFormat>Widescreen</PresentationFormat>
  <Paragraphs>147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Crimson Pro</vt:lpstr>
      <vt:lpstr>Arial</vt:lpstr>
      <vt:lpstr>Noto Sans Symbols</vt:lpstr>
      <vt:lpstr>Century Gothic</vt:lpstr>
      <vt:lpstr>Calibri</vt:lpstr>
      <vt:lpstr>Lucida Calligraphy</vt:lpstr>
      <vt:lpstr>Savon</vt:lpstr>
      <vt:lpstr>Savon</vt:lpstr>
      <vt:lpstr>LEADERSHIP ACADEMY GRADUATION</vt:lpstr>
      <vt:lpstr>Strategic Plan</vt:lpstr>
      <vt:lpstr>Strategic Plan | Goals and Initiatives</vt:lpstr>
      <vt:lpstr>LEADERSHIP ACADEMY COMMITTEE</vt:lpstr>
      <vt:lpstr>PowerPoint Presentation</vt:lpstr>
      <vt:lpstr>AGENDA</vt:lpstr>
      <vt:lpstr>PowerPoint Presentation</vt:lpstr>
      <vt:lpstr>PowerPoint Presentation</vt:lpstr>
      <vt:lpstr>CAPSTONE PROJECT</vt:lpstr>
      <vt:lpstr>PowerPoint Presentation</vt:lpstr>
      <vt:lpstr>Cohort Speakers</vt:lpstr>
      <vt:lpstr>Congratulations to the Inaugural  Leadership Academy  Cohort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PLENARY SESSION</dc:title>
  <dc:creator>Morrison, Taylor</dc:creator>
  <cp:lastModifiedBy>Casey C.</cp:lastModifiedBy>
  <cp:revision>13</cp:revision>
  <dcterms:created xsi:type="dcterms:W3CDTF">2024-08-06T22:39:45Z</dcterms:created>
  <dcterms:modified xsi:type="dcterms:W3CDTF">2025-07-24T19:23:15Z</dcterms:modified>
</cp:coreProperties>
</file>